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Lst>
  <p:notesMasterIdLst>
    <p:notesMasterId r:id="rId12"/>
  </p:notesMasterIdLst>
  <p:sldIdLst>
    <p:sldId id="278" r:id="rId2"/>
    <p:sldId id="279" r:id="rId3"/>
    <p:sldId id="280" r:id="rId4"/>
    <p:sldId id="289" r:id="rId5"/>
    <p:sldId id="294" r:id="rId6"/>
    <p:sldId id="295" r:id="rId7"/>
    <p:sldId id="296" r:id="rId8"/>
    <p:sldId id="293" r:id="rId9"/>
    <p:sldId id="297" r:id="rId10"/>
    <p:sldId id="298" r:id="rId11"/>
  </p:sldIdLst>
  <p:sldSz cx="12192000" cy="6858000"/>
  <p:notesSz cx="13716000" cy="2438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userDrawn="1">
          <p15:clr>
            <a:srgbClr val="A4A3A4"/>
          </p15:clr>
        </p15:guide>
        <p15:guide id="2" pos="456" userDrawn="1">
          <p15:clr>
            <a:srgbClr val="A4A3A4"/>
          </p15:clr>
        </p15:guide>
        <p15:guide id="3" orient="horz" pos="2636" userDrawn="1">
          <p15:clr>
            <a:srgbClr val="A4A3A4"/>
          </p15:clr>
        </p15:guide>
        <p15:guide id="4" orient="horz" pos="3264" userDrawn="1">
          <p15:clr>
            <a:srgbClr val="A4A3A4"/>
          </p15:clr>
        </p15:guide>
        <p15:guide id="5" pos="6902" userDrawn="1">
          <p15:clr>
            <a:srgbClr val="A4A3A4"/>
          </p15:clr>
        </p15:guide>
        <p15:guide id="6" orient="horz" pos="2136" userDrawn="1">
          <p15:clr>
            <a:srgbClr val="A4A3A4"/>
          </p15:clr>
        </p15:guide>
        <p15:guide id="7" orient="horz" pos="3997" userDrawn="1">
          <p15:clr>
            <a:srgbClr val="A4A3A4"/>
          </p15:clr>
        </p15:guide>
        <p15:guide id="8" orient="horz" pos="1152" userDrawn="1">
          <p15:clr>
            <a:srgbClr val="A4A3A4"/>
          </p15:clr>
        </p15:guide>
        <p15:guide id="9" orient="horz" pos="2364" userDrawn="1">
          <p15:clr>
            <a:srgbClr val="A4A3A4"/>
          </p15:clr>
        </p15:guide>
        <p15:guide id="10" orient="horz" pos="1525" userDrawn="1">
          <p15:clr>
            <a:srgbClr val="A4A3A4"/>
          </p15:clr>
        </p15:guide>
        <p15:guide id="11" pos="7680" userDrawn="1">
          <p15:clr>
            <a:srgbClr val="A4A3A4"/>
          </p15:clr>
        </p15:guide>
        <p15:guide id="12" pos="6696" userDrawn="1">
          <p15:clr>
            <a:srgbClr val="A4A3A4"/>
          </p15:clr>
        </p15:guide>
        <p15:guide id="13" pos="1008" userDrawn="1">
          <p15:clr>
            <a:srgbClr val="A4A3A4"/>
          </p15:clr>
        </p15:guide>
        <p15:guide id="14" pos="1584" userDrawn="1">
          <p15:clr>
            <a:srgbClr val="A4A3A4"/>
          </p15:clr>
        </p15:guide>
        <p15:guide id="15" pos="2136" userDrawn="1">
          <p15:clr>
            <a:srgbClr val="A4A3A4"/>
          </p15:clr>
        </p15:guide>
        <p15:guide id="16" pos="2751" userDrawn="1">
          <p15:clr>
            <a:srgbClr val="A4A3A4"/>
          </p15:clr>
        </p15:guide>
        <p15:guide id="17" pos="3288" userDrawn="1">
          <p15:clr>
            <a:srgbClr val="A4A3A4"/>
          </p15:clr>
        </p15:guide>
        <p15:guide id="18" pos="4021" userDrawn="1">
          <p15:clr>
            <a:srgbClr val="A4A3A4"/>
          </p15:clr>
        </p15:guide>
        <p15:guide id="19" pos="4392" userDrawn="1">
          <p15:clr>
            <a:srgbClr val="A4A3A4"/>
          </p15:clr>
        </p15:guide>
        <p15:guide id="20" pos="4944" userDrawn="1">
          <p15:clr>
            <a:srgbClr val="A4A3A4"/>
          </p15:clr>
        </p15:guide>
        <p15:guide id="21" pos="5586" userDrawn="1">
          <p15:clr>
            <a:srgbClr val="A4A3A4"/>
          </p15:clr>
        </p15:guide>
        <p15:guide id="22" pos="6063" userDrawn="1">
          <p15:clr>
            <a:srgbClr val="A4A3A4"/>
          </p15:clr>
        </p15:guide>
        <p15:guide id="23" orient="horz" pos="2455" userDrawn="1">
          <p15:clr>
            <a:srgbClr val="A4A3A4"/>
          </p15:clr>
        </p15:guide>
        <p15:guide id="24" orient="horz" pos="958" userDrawn="1">
          <p15:clr>
            <a:srgbClr val="A4A3A4"/>
          </p15:clr>
        </p15:guide>
        <p15:guide id="25" pos="5256" userDrawn="1">
          <p15:clr>
            <a:srgbClr val="A4A3A4"/>
          </p15:clr>
        </p15:guide>
        <p15:guide id="26" pos="7261"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C8F"/>
    <a:srgbClr val="FDFBF6"/>
    <a:srgbClr val="AAC4E9"/>
    <a:srgbClr val="F5CDCE"/>
    <a:srgbClr val="DF8C8C"/>
    <a:srgbClr val="D4D593"/>
    <a:srgbClr val="E6F0FE"/>
    <a:srgbClr val="CDBE8A"/>
    <a:srgbClr val="FFEFEF"/>
    <a:srgbClr val="FCFB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09" autoAdjust="0"/>
  </p:normalViewPr>
  <p:slideViewPr>
    <p:cSldViewPr snapToGrid="0" snapToObjects="1">
      <p:cViewPr varScale="1">
        <p:scale>
          <a:sx n="61" d="100"/>
          <a:sy n="61" d="100"/>
        </p:scale>
        <p:origin x="884" y="60"/>
      </p:cViewPr>
      <p:guideLst>
        <p:guide/>
        <p:guide pos="456"/>
        <p:guide orient="horz" pos="2636"/>
        <p:guide orient="horz" pos="3264"/>
        <p:guide pos="6902"/>
        <p:guide orient="horz" pos="2136"/>
        <p:guide orient="horz" pos="3997"/>
        <p:guide orient="horz" pos="1152"/>
        <p:guide orient="horz" pos="2364"/>
        <p:guide orient="horz" pos="1525"/>
        <p:guide pos="7680"/>
        <p:guide pos="6696"/>
        <p:guide pos="1008"/>
        <p:guide pos="1584"/>
        <p:guide pos="2136"/>
        <p:guide pos="2751"/>
        <p:guide pos="3288"/>
        <p:guide pos="4021"/>
        <p:guide pos="4392"/>
        <p:guide pos="4944"/>
        <p:guide pos="5586"/>
        <p:guide pos="6063"/>
        <p:guide orient="horz" pos="2455"/>
        <p:guide orient="horz" pos="958"/>
        <p:guide pos="5256"/>
        <p:guide pos="726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8/10/relationships/authors" Targe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Pasitikrinę sveikatą</c:v>
                </c:pt>
              </c:strCache>
            </c:strRef>
          </c:tx>
          <c:spPr>
            <a:solidFill>
              <a:schemeClr val="accent1"/>
            </a:solidFill>
            <a:ln>
              <a:noFill/>
            </a:ln>
            <a:effectLst/>
          </c:spPr>
          <c:invertIfNegative val="0"/>
          <c:dLbls>
            <c:dLbl>
              <c:idx val="0"/>
              <c:spPr>
                <a:solidFill>
                  <a:srgbClr val="FDFAF6"/>
                </a:solidFill>
                <a:ln>
                  <a:solidFill>
                    <a:srgbClr val="000000">
                      <a:lumMod val="25000"/>
                      <a:lumOff val="75000"/>
                    </a:srgbClr>
                  </a:solidFill>
                </a:ln>
                <a:effectLst/>
              </c:spPr>
              <c:txPr>
                <a:bodyPr rot="0" spcFirstLastPara="1" vertOverflow="clip" horzOverflow="clip" vert="horz" wrap="square" lIns="38100" tIns="19050" rIns="38100" bIns="19050" anchor="ctr" anchorCtr="1">
                  <a:spAutoFit/>
                </a:bodyPr>
                <a:lstStyle/>
                <a:p>
                  <a:pPr>
                    <a:defRPr sz="1800" b="1" i="0" u="none" strike="noStrike" kern="1200" baseline="0">
                      <a:solidFill>
                        <a:schemeClr val="dk1">
                          <a:lumMod val="65000"/>
                          <a:lumOff val="35000"/>
                        </a:schemeClr>
                      </a:solidFill>
                      <a:latin typeface="+mn-lt"/>
                      <a:ea typeface="+mn-ea"/>
                      <a:cs typeface="+mn-cs"/>
                    </a:defRPr>
                  </a:pPr>
                  <a:endParaRPr lang="lt-LT"/>
                </a:p>
              </c:txPr>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3-F1BE-45E8-9CE3-3AF16F2FCBB3}"/>
                </c:ext>
              </c:extLst>
            </c:dLbl>
            <c:dLbl>
              <c:idx val="1"/>
              <c:spPr>
                <a:solidFill>
                  <a:srgbClr val="FDFAF6"/>
                </a:solidFill>
                <a:ln>
                  <a:solidFill>
                    <a:srgbClr val="000000">
                      <a:lumMod val="25000"/>
                      <a:lumOff val="75000"/>
                    </a:srgbClr>
                  </a:solidFill>
                </a:ln>
                <a:effectLst/>
              </c:spPr>
              <c:txPr>
                <a:bodyPr rot="0" spcFirstLastPara="1" vertOverflow="clip" horzOverflow="clip" vert="horz" wrap="square" lIns="38100" tIns="19050" rIns="38100" bIns="19050" anchor="ctr" anchorCtr="1">
                  <a:spAutoFit/>
                </a:bodyPr>
                <a:lstStyle/>
                <a:p>
                  <a:pPr>
                    <a:defRPr sz="1800" b="1" i="0" u="none" strike="noStrike" kern="1200" baseline="0">
                      <a:solidFill>
                        <a:schemeClr val="dk1">
                          <a:lumMod val="65000"/>
                          <a:lumOff val="35000"/>
                        </a:schemeClr>
                      </a:solidFill>
                      <a:latin typeface="+mn-lt"/>
                      <a:ea typeface="+mn-ea"/>
                      <a:cs typeface="+mn-cs"/>
                    </a:defRPr>
                  </a:pPr>
                  <a:endParaRPr lang="lt-LT"/>
                </a:p>
              </c:txPr>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4-F1BE-45E8-9CE3-3AF16F2FCBB3}"/>
                </c:ext>
              </c:extLst>
            </c:dLbl>
            <c:spPr>
              <a:solidFill>
                <a:srgbClr val="FDFAF6"/>
              </a:solidFill>
              <a:ln>
                <a:solidFill>
                  <a:srgbClr val="000000">
                    <a:lumMod val="25000"/>
                    <a:lumOff val="75000"/>
                  </a:srgbClr>
                </a:solidFill>
              </a:ln>
              <a:effectLst/>
            </c:spPr>
            <c:txPr>
              <a:bodyPr rot="0" spcFirstLastPara="1" vertOverflow="clip" horzOverflow="clip" vert="horz" wrap="square" lIns="38100" tIns="19050" rIns="38100" bIns="19050" anchor="ctr" anchorCtr="1">
                <a:spAutoFit/>
              </a:bodyPr>
              <a:lstStyle/>
              <a:p>
                <a:pPr>
                  <a:defRPr sz="1197" b="1" i="0" u="none" strike="noStrike" kern="1200" baseline="0">
                    <a:solidFill>
                      <a:schemeClr val="dk1">
                        <a:lumMod val="65000"/>
                        <a:lumOff val="35000"/>
                      </a:schemeClr>
                    </a:solidFill>
                    <a:latin typeface="+mn-lt"/>
                    <a:ea typeface="+mn-ea"/>
                    <a:cs typeface="+mn-cs"/>
                  </a:defRPr>
                </a:pPr>
                <a:endParaRPr lang="lt-LT"/>
              </a:p>
            </c:txPr>
            <c:showLegendKey val="0"/>
            <c:showVal val="1"/>
            <c:showCatName val="1"/>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strRef>
              <c:f>Sheet1!$A$2:$A$3</c:f>
              <c:strCache>
                <c:ptCount val="2"/>
                <c:pt idx="0">
                  <c:v>2-3 metai</c:v>
                </c:pt>
                <c:pt idx="1">
                  <c:v>4-5 metai</c:v>
                </c:pt>
              </c:strCache>
            </c:strRef>
          </c:cat>
          <c:val>
            <c:numRef>
              <c:f>Sheet1!$B$2:$B$3</c:f>
              <c:numCache>
                <c:formatCode>General</c:formatCode>
                <c:ptCount val="2"/>
                <c:pt idx="0">
                  <c:v>113</c:v>
                </c:pt>
                <c:pt idx="1">
                  <c:v>113</c:v>
                </c:pt>
              </c:numCache>
            </c:numRef>
          </c:val>
          <c:extLst>
            <c:ext xmlns:c16="http://schemas.microsoft.com/office/drawing/2014/chart" uri="{C3380CC4-5D6E-409C-BE32-E72D297353CC}">
              <c16:uniqueId val="{00000000-F1BE-45E8-9CE3-3AF16F2FCBB3}"/>
            </c:ext>
          </c:extLst>
        </c:ser>
        <c:ser>
          <c:idx val="1"/>
          <c:order val="1"/>
          <c:tx>
            <c:strRef>
              <c:f>Sheet1!$C$1</c:f>
              <c:strCache>
                <c:ptCount val="1"/>
                <c:pt idx="0">
                  <c:v>Nepasitikrinę sveikatos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2-3 metai</c:v>
                </c:pt>
                <c:pt idx="1">
                  <c:v>4-5 metai</c:v>
                </c:pt>
              </c:strCache>
            </c:strRef>
          </c:cat>
          <c:val>
            <c:numRef>
              <c:f>Sheet1!$C$2:$C$3</c:f>
              <c:numCache>
                <c:formatCode>General</c:formatCode>
                <c:ptCount val="2"/>
                <c:pt idx="0">
                  <c:v>6</c:v>
                </c:pt>
                <c:pt idx="1">
                  <c:v>6</c:v>
                </c:pt>
              </c:numCache>
            </c:numRef>
          </c:val>
          <c:extLst>
            <c:ext xmlns:c16="http://schemas.microsoft.com/office/drawing/2014/chart" uri="{C3380CC4-5D6E-409C-BE32-E72D297353CC}">
              <c16:uniqueId val="{00000001-F1BE-45E8-9CE3-3AF16F2FCBB3}"/>
            </c:ext>
          </c:extLst>
        </c:ser>
        <c:dLbls>
          <c:showLegendKey val="0"/>
          <c:showVal val="0"/>
          <c:showCatName val="0"/>
          <c:showSerName val="0"/>
          <c:showPercent val="0"/>
          <c:showBubbleSize val="0"/>
        </c:dLbls>
        <c:gapWidth val="219"/>
        <c:axId val="540369455"/>
        <c:axId val="540369039"/>
      </c:barChart>
      <c:catAx>
        <c:axId val="5403694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lt-LT"/>
          </a:p>
        </c:txPr>
        <c:crossAx val="540369039"/>
        <c:crosses val="autoZero"/>
        <c:auto val="1"/>
        <c:lblAlgn val="ctr"/>
        <c:lblOffset val="100"/>
        <c:noMultiLvlLbl val="0"/>
      </c:catAx>
      <c:valAx>
        <c:axId val="54036903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lt-LT"/>
          </a:p>
        </c:txPr>
        <c:crossAx val="54036945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lt-L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t-L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62918307086613E-2"/>
          <c:y val="5.1527248306640738E-2"/>
          <c:w val="0.91373708169291334"/>
          <c:h val="0.76184733256352533"/>
        </c:manualLayout>
      </c:layout>
      <c:barChart>
        <c:barDir val="col"/>
        <c:grouping val="clustered"/>
        <c:varyColors val="0"/>
        <c:ser>
          <c:idx val="0"/>
          <c:order val="0"/>
          <c:tx>
            <c:strRef>
              <c:f>Sheet1!$B$1</c:f>
              <c:strCache>
                <c:ptCount val="1"/>
                <c:pt idx="0">
                  <c:v>Normalus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2-3 metų</c:v>
                </c:pt>
                <c:pt idx="1">
                  <c:v>4-5 metų</c:v>
                </c:pt>
              </c:strCache>
            </c:strRef>
          </c:cat>
          <c:val>
            <c:numRef>
              <c:f>Sheet1!$B$2:$B$3</c:f>
              <c:numCache>
                <c:formatCode>General</c:formatCode>
                <c:ptCount val="2"/>
                <c:pt idx="0">
                  <c:v>71</c:v>
                </c:pt>
                <c:pt idx="1">
                  <c:v>60</c:v>
                </c:pt>
              </c:numCache>
            </c:numRef>
          </c:val>
          <c:extLst>
            <c:ext xmlns:c16="http://schemas.microsoft.com/office/drawing/2014/chart" uri="{C3380CC4-5D6E-409C-BE32-E72D297353CC}">
              <c16:uniqueId val="{00000000-092C-4030-A31C-45F61A7CED72}"/>
            </c:ext>
          </c:extLst>
        </c:ser>
        <c:ser>
          <c:idx val="1"/>
          <c:order val="1"/>
          <c:tx>
            <c:strRef>
              <c:f>Sheet1!$C$1</c:f>
              <c:strCache>
                <c:ptCount val="1"/>
                <c:pt idx="0">
                  <c:v>Per mažas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2-3 metų</c:v>
                </c:pt>
                <c:pt idx="1">
                  <c:v>4-5 metų</c:v>
                </c:pt>
              </c:strCache>
            </c:strRef>
          </c:cat>
          <c:val>
            <c:numRef>
              <c:f>Sheet1!$C$2:$C$3</c:f>
              <c:numCache>
                <c:formatCode>General</c:formatCode>
                <c:ptCount val="2"/>
                <c:pt idx="0">
                  <c:v>35</c:v>
                </c:pt>
                <c:pt idx="1">
                  <c:v>45</c:v>
                </c:pt>
              </c:numCache>
            </c:numRef>
          </c:val>
          <c:extLst>
            <c:ext xmlns:c16="http://schemas.microsoft.com/office/drawing/2014/chart" uri="{C3380CC4-5D6E-409C-BE32-E72D297353CC}">
              <c16:uniqueId val="{00000001-092C-4030-A31C-45F61A7CED72}"/>
            </c:ext>
          </c:extLst>
        </c:ser>
        <c:ser>
          <c:idx val="2"/>
          <c:order val="2"/>
          <c:tx>
            <c:strRef>
              <c:f>Sheet1!$D$1</c:f>
              <c:strCache>
                <c:ptCount val="1"/>
                <c:pt idx="0">
                  <c:v>Antsvoris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2-3 metų</c:v>
                </c:pt>
                <c:pt idx="1">
                  <c:v>4-5 metų</c:v>
                </c:pt>
              </c:strCache>
            </c:strRef>
          </c:cat>
          <c:val>
            <c:numRef>
              <c:f>Sheet1!$D$2:$D$3</c:f>
              <c:numCache>
                <c:formatCode>General</c:formatCode>
                <c:ptCount val="2"/>
                <c:pt idx="0">
                  <c:v>6</c:v>
                </c:pt>
                <c:pt idx="1">
                  <c:v>5</c:v>
                </c:pt>
              </c:numCache>
            </c:numRef>
          </c:val>
          <c:extLst>
            <c:ext xmlns:c16="http://schemas.microsoft.com/office/drawing/2014/chart" uri="{C3380CC4-5D6E-409C-BE32-E72D297353CC}">
              <c16:uniqueId val="{00000003-092C-4030-A31C-45F61A7CED72}"/>
            </c:ext>
          </c:extLst>
        </c:ser>
        <c:ser>
          <c:idx val="3"/>
          <c:order val="3"/>
          <c:tx>
            <c:strRef>
              <c:f>Sheet1!$E$1</c:f>
              <c:strCache>
                <c:ptCount val="1"/>
                <c:pt idx="0">
                  <c:v>Nutukimas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2-3 metų</c:v>
                </c:pt>
                <c:pt idx="1">
                  <c:v>4-5 metų</c:v>
                </c:pt>
              </c:strCache>
            </c:strRef>
          </c:cat>
          <c:val>
            <c:numRef>
              <c:f>Sheet1!$E$2:$E$3</c:f>
              <c:numCache>
                <c:formatCode>General</c:formatCode>
                <c:ptCount val="2"/>
                <c:pt idx="0">
                  <c:v>1</c:v>
                </c:pt>
                <c:pt idx="1">
                  <c:v>3</c:v>
                </c:pt>
              </c:numCache>
            </c:numRef>
          </c:val>
          <c:extLst>
            <c:ext xmlns:c16="http://schemas.microsoft.com/office/drawing/2014/chart" uri="{C3380CC4-5D6E-409C-BE32-E72D297353CC}">
              <c16:uniqueId val="{00000004-092C-4030-A31C-45F61A7CED72}"/>
            </c:ext>
          </c:extLst>
        </c:ser>
        <c:dLbls>
          <c:showLegendKey val="0"/>
          <c:showVal val="0"/>
          <c:showCatName val="0"/>
          <c:showSerName val="0"/>
          <c:showPercent val="0"/>
          <c:showBubbleSize val="0"/>
        </c:dLbls>
        <c:gapWidth val="219"/>
        <c:overlap val="-27"/>
        <c:axId val="1571889279"/>
        <c:axId val="1571889695"/>
      </c:barChart>
      <c:catAx>
        <c:axId val="15718892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lt-LT"/>
          </a:p>
        </c:txPr>
        <c:crossAx val="1571889695"/>
        <c:crosses val="autoZero"/>
        <c:auto val="1"/>
        <c:lblAlgn val="ctr"/>
        <c:lblOffset val="100"/>
        <c:noMultiLvlLbl val="0"/>
      </c:catAx>
      <c:valAx>
        <c:axId val="157188969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lt-LT"/>
          </a:p>
        </c:txPr>
        <c:crossAx val="15718892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lt-L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t-LT"/>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Logopedo pagalba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2-3 metai</c:v>
                </c:pt>
                <c:pt idx="1">
                  <c:v>4-5 metai</c:v>
                </c:pt>
              </c:strCache>
            </c:strRef>
          </c:cat>
          <c:val>
            <c:numRef>
              <c:f>Sheet1!$B$2:$B$3</c:f>
              <c:numCache>
                <c:formatCode>General</c:formatCode>
                <c:ptCount val="2"/>
                <c:pt idx="0">
                  <c:v>3</c:v>
                </c:pt>
                <c:pt idx="1">
                  <c:v>17</c:v>
                </c:pt>
              </c:numCache>
            </c:numRef>
          </c:val>
          <c:extLst>
            <c:ext xmlns:c16="http://schemas.microsoft.com/office/drawing/2014/chart" uri="{C3380CC4-5D6E-409C-BE32-E72D297353CC}">
              <c16:uniqueId val="{00000000-F442-404A-A158-941E62AD05FC}"/>
            </c:ext>
          </c:extLst>
        </c:ser>
        <c:ser>
          <c:idx val="1"/>
          <c:order val="1"/>
          <c:tx>
            <c:strRef>
              <c:f>Sheet1!$C$1</c:f>
              <c:strCache>
                <c:ptCount val="1"/>
                <c:pt idx="0">
                  <c:v>Pritaikytas maitinimas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2-3 metai</c:v>
                </c:pt>
                <c:pt idx="1">
                  <c:v>4-5 metai</c:v>
                </c:pt>
              </c:strCache>
            </c:strRef>
          </c:cat>
          <c:val>
            <c:numRef>
              <c:f>Sheet1!$C$2:$C$3</c:f>
              <c:numCache>
                <c:formatCode>General</c:formatCode>
                <c:ptCount val="2"/>
                <c:pt idx="0">
                  <c:v>0</c:v>
                </c:pt>
                <c:pt idx="1">
                  <c:v>2</c:v>
                </c:pt>
              </c:numCache>
            </c:numRef>
          </c:val>
          <c:extLst>
            <c:ext xmlns:c16="http://schemas.microsoft.com/office/drawing/2014/chart" uri="{C3380CC4-5D6E-409C-BE32-E72D297353CC}">
              <c16:uniqueId val="{00000001-F442-404A-A158-941E62AD05FC}"/>
            </c:ext>
          </c:extLst>
        </c:ser>
        <c:ser>
          <c:idx val="2"/>
          <c:order val="2"/>
          <c:tx>
            <c:strRef>
              <c:f>Sheet1!$D$1</c:f>
              <c:strCache>
                <c:ptCount val="1"/>
                <c:pt idx="0">
                  <c:v>Judesio korekcija/kineziterapija</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2-3 metai</c:v>
                </c:pt>
                <c:pt idx="1">
                  <c:v>4-5 metai</c:v>
                </c:pt>
              </c:strCache>
            </c:strRef>
          </c:cat>
          <c:val>
            <c:numRef>
              <c:f>Sheet1!$D$2:$D$3</c:f>
              <c:numCache>
                <c:formatCode>General</c:formatCode>
                <c:ptCount val="2"/>
                <c:pt idx="0">
                  <c:v>4</c:v>
                </c:pt>
                <c:pt idx="1">
                  <c:v>9</c:v>
                </c:pt>
              </c:numCache>
            </c:numRef>
          </c:val>
          <c:extLst>
            <c:ext xmlns:c16="http://schemas.microsoft.com/office/drawing/2014/chart" uri="{C3380CC4-5D6E-409C-BE32-E72D297353CC}">
              <c16:uniqueId val="{00000002-F442-404A-A158-941E62AD05FC}"/>
            </c:ext>
          </c:extLst>
        </c:ser>
        <c:ser>
          <c:idx val="3"/>
          <c:order val="3"/>
          <c:tx>
            <c:strRef>
              <c:f>Sheet1!$E$1</c:f>
              <c:strCache>
                <c:ptCount val="1"/>
                <c:pt idx="0">
                  <c:v>Kitos rekomendacijos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2-3 metai</c:v>
                </c:pt>
                <c:pt idx="1">
                  <c:v>4-5 metai</c:v>
                </c:pt>
              </c:strCache>
            </c:strRef>
          </c:cat>
          <c:val>
            <c:numRef>
              <c:f>Sheet1!$E$2:$E$3</c:f>
              <c:numCache>
                <c:formatCode>General</c:formatCode>
                <c:ptCount val="2"/>
                <c:pt idx="0">
                  <c:v>2</c:v>
                </c:pt>
                <c:pt idx="1">
                  <c:v>4</c:v>
                </c:pt>
              </c:numCache>
            </c:numRef>
          </c:val>
          <c:extLst>
            <c:ext xmlns:c16="http://schemas.microsoft.com/office/drawing/2014/chart" uri="{C3380CC4-5D6E-409C-BE32-E72D297353CC}">
              <c16:uniqueId val="{00000003-F442-404A-A158-941E62AD05FC}"/>
            </c:ext>
          </c:extLst>
        </c:ser>
        <c:ser>
          <c:idx val="4"/>
          <c:order val="4"/>
          <c:tx>
            <c:strRef>
              <c:f>Sheet1!$F$1</c:f>
              <c:strCache>
                <c:ptCount val="1"/>
              </c:strCache>
            </c:strRef>
          </c:tx>
          <c:spPr>
            <a:solidFill>
              <a:schemeClr val="accent5"/>
            </a:solidFill>
            <a:ln>
              <a:noFill/>
            </a:ln>
            <a:effectLst/>
          </c:spPr>
          <c:invertIfNegative val="0"/>
          <c:cat>
            <c:strRef>
              <c:f>Sheet1!$A$2:$A$3</c:f>
              <c:strCache>
                <c:ptCount val="2"/>
                <c:pt idx="0">
                  <c:v>2-3 metai</c:v>
                </c:pt>
                <c:pt idx="1">
                  <c:v>4-5 metai</c:v>
                </c:pt>
              </c:strCache>
            </c:strRef>
          </c:cat>
          <c:val>
            <c:numRef>
              <c:f>Sheet1!$F$2:$F$3</c:f>
              <c:numCache>
                <c:formatCode>General</c:formatCode>
                <c:ptCount val="2"/>
              </c:numCache>
            </c:numRef>
          </c:val>
          <c:extLst>
            <c:ext xmlns:c16="http://schemas.microsoft.com/office/drawing/2014/chart" uri="{C3380CC4-5D6E-409C-BE32-E72D297353CC}">
              <c16:uniqueId val="{00000004-F442-404A-A158-941E62AD05FC}"/>
            </c:ext>
          </c:extLst>
        </c:ser>
        <c:dLbls>
          <c:showLegendKey val="0"/>
          <c:showVal val="0"/>
          <c:showCatName val="0"/>
          <c:showSerName val="0"/>
          <c:showPercent val="0"/>
          <c:showBubbleSize val="0"/>
        </c:dLbls>
        <c:gapWidth val="219"/>
        <c:overlap val="-27"/>
        <c:axId val="1521760607"/>
        <c:axId val="1521751039"/>
      </c:barChart>
      <c:catAx>
        <c:axId val="15217606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lt-LT"/>
          </a:p>
        </c:txPr>
        <c:crossAx val="1521751039"/>
        <c:crosses val="autoZero"/>
        <c:auto val="1"/>
        <c:lblAlgn val="ctr"/>
        <c:lblOffset val="100"/>
        <c:noMultiLvlLbl val="0"/>
      </c:catAx>
      <c:valAx>
        <c:axId val="152175103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lt-LT"/>
          </a:p>
        </c:txPr>
        <c:crossAx val="1521760607"/>
        <c:crosses val="autoZero"/>
        <c:crossBetween val="between"/>
      </c:valAx>
      <c:spPr>
        <a:noFill/>
        <a:ln>
          <a:noFill/>
        </a:ln>
        <a:effectLst/>
      </c:spPr>
    </c:plotArea>
    <c:legend>
      <c:legendPos val="b"/>
      <c:legendEntry>
        <c:idx val="4"/>
        <c:delete val="1"/>
      </c:legendEntry>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lt-L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t-L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0866786"/>
      </p:ext>
    </p:extLst>
  </p:cSld>
  <p:clrMap bg1="lt1" tx1="dk1" bg2="lt2" tx2="dk2" accent1="accent1" accent2="accent2" accent3="accent3" accent4="accent4" accent5="accent5" accent6="accent6" hlink="hlink" folHlink="folHlink"/>
  <p:notesStyle>
    <a:lvl1pPr marL="0" algn="l" defTabSz="457200" rtl="0" eaLnBrk="1" latinLnBrk="0" hangingPunct="1">
      <a:defRPr sz="600" kern="1200">
        <a:solidFill>
          <a:schemeClr val="tx1"/>
        </a:solidFill>
        <a:latin typeface="+mn-lt"/>
        <a:ea typeface="+mn-ea"/>
        <a:cs typeface="+mn-cs"/>
      </a:defRPr>
    </a:lvl1pPr>
    <a:lvl2pPr marL="228600" algn="l" defTabSz="457200" rtl="0" eaLnBrk="1" latinLnBrk="0" hangingPunct="1">
      <a:defRPr sz="600" kern="1200">
        <a:solidFill>
          <a:schemeClr val="tx1"/>
        </a:solidFill>
        <a:latin typeface="+mn-lt"/>
        <a:ea typeface="+mn-ea"/>
        <a:cs typeface="+mn-cs"/>
      </a:defRPr>
    </a:lvl2pPr>
    <a:lvl3pPr marL="457200" algn="l" defTabSz="457200" rtl="0" eaLnBrk="1" latinLnBrk="0" hangingPunct="1">
      <a:defRPr sz="600" kern="1200">
        <a:solidFill>
          <a:schemeClr val="tx1"/>
        </a:solidFill>
        <a:latin typeface="+mn-lt"/>
        <a:ea typeface="+mn-ea"/>
        <a:cs typeface="+mn-cs"/>
      </a:defRPr>
    </a:lvl3pPr>
    <a:lvl4pPr marL="685800" algn="l" defTabSz="457200" rtl="0" eaLnBrk="1" latinLnBrk="0" hangingPunct="1">
      <a:defRPr sz="600" kern="1200">
        <a:solidFill>
          <a:schemeClr val="tx1"/>
        </a:solidFill>
        <a:latin typeface="+mn-lt"/>
        <a:ea typeface="+mn-ea"/>
        <a:cs typeface="+mn-cs"/>
      </a:defRPr>
    </a:lvl4pPr>
    <a:lvl5pPr marL="914400" algn="l" defTabSz="457200" rtl="0" eaLnBrk="1" latinLnBrk="0" hangingPunct="1">
      <a:defRPr sz="600" kern="1200">
        <a:solidFill>
          <a:schemeClr val="tx1"/>
        </a:solidFill>
        <a:latin typeface="+mn-lt"/>
        <a:ea typeface="+mn-ea"/>
        <a:cs typeface="+mn-cs"/>
      </a:defRPr>
    </a:lvl5pPr>
    <a:lvl6pPr marL="1143000" algn="l" defTabSz="457200" rtl="0" eaLnBrk="1" latinLnBrk="0" hangingPunct="1">
      <a:defRPr sz="600" kern="1200">
        <a:solidFill>
          <a:schemeClr val="tx1"/>
        </a:solidFill>
        <a:latin typeface="+mn-lt"/>
        <a:ea typeface="+mn-ea"/>
        <a:cs typeface="+mn-cs"/>
      </a:defRPr>
    </a:lvl6pPr>
    <a:lvl7pPr marL="1371600" algn="l" defTabSz="457200" rtl="0" eaLnBrk="1" latinLnBrk="0" hangingPunct="1">
      <a:defRPr sz="600" kern="1200">
        <a:solidFill>
          <a:schemeClr val="tx1"/>
        </a:solidFill>
        <a:latin typeface="+mn-lt"/>
        <a:ea typeface="+mn-ea"/>
        <a:cs typeface="+mn-cs"/>
      </a:defRPr>
    </a:lvl7pPr>
    <a:lvl8pPr marL="1600200" algn="l" defTabSz="457200" rtl="0" eaLnBrk="1" latinLnBrk="0" hangingPunct="1">
      <a:defRPr sz="600" kern="1200">
        <a:solidFill>
          <a:schemeClr val="tx1"/>
        </a:solidFill>
        <a:latin typeface="+mn-lt"/>
        <a:ea typeface="+mn-ea"/>
        <a:cs typeface="+mn-cs"/>
      </a:defRPr>
    </a:lvl8pPr>
    <a:lvl9pPr marL="1828800" algn="l" defTabSz="457200" rtl="0" eaLnBrk="1" latinLnBrk="0" hangingPunct="1">
      <a:defRPr sz="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5" name="Image 0" descr="preencoded.png">
            <a:extLst>
              <a:ext uri="{FF2B5EF4-FFF2-40B4-BE49-F238E27FC236}">
                <a16:creationId xmlns:a16="http://schemas.microsoft.com/office/drawing/2014/main" id="{BA5D5A72-CB6F-F8DE-E2C9-90459C8C3DC1}"/>
              </a:ext>
            </a:extLst>
          </p:cNvPr>
          <p:cNvSpPr/>
          <p:nvPr/>
        </p:nvSpPr>
        <p:spPr>
          <a:xfrm>
            <a:off x="0"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dirty="0"/>
          </a:p>
        </p:txBody>
      </p:sp>
      <p:sp>
        <p:nvSpPr>
          <p:cNvPr id="20" name="Freeform: Shape 19">
            <a:extLst>
              <a:ext uri="{FF2B5EF4-FFF2-40B4-BE49-F238E27FC236}">
                <a16:creationId xmlns:a16="http://schemas.microsoft.com/office/drawing/2014/main" id="{E66FD7FF-2869-7902-36B2-2B229AB9AB19}"/>
              </a:ext>
            </a:extLst>
          </p:cNvPr>
          <p:cNvSpPr/>
          <p:nvPr userDrawn="1"/>
        </p:nvSpPr>
        <p:spPr>
          <a:xfrm>
            <a:off x="1600201" y="1153228"/>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6"/>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B1457C88-4472-81CF-02AF-4421E0A3084B}"/>
              </a:ext>
            </a:extLst>
          </p:cNvPr>
          <p:cNvSpPr/>
          <p:nvPr userDrawn="1"/>
        </p:nvSpPr>
        <p:spPr>
          <a:xfrm>
            <a:off x="2795588" y="0"/>
            <a:ext cx="6803142"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ctrTitle"/>
          </p:nvPr>
        </p:nvSpPr>
        <p:spPr>
          <a:xfrm>
            <a:off x="3403092" y="1984248"/>
            <a:ext cx="5385816" cy="1225296"/>
          </a:xfrm>
        </p:spPr>
        <p:txBody>
          <a:bodyPr tIns="0" anchor="t">
            <a:noAutofit/>
          </a:bodyPr>
          <a:lstStyle>
            <a:lvl1pPr algn="ctr">
              <a:defRPr sz="4400"/>
            </a:lvl1pPr>
          </a:lstStyle>
          <a:p>
            <a:r>
              <a:rPr lang="en-US"/>
              <a:t>Click to edit Master title style</a:t>
            </a:r>
            <a:endParaRPr lang="en-US" dirty="0"/>
          </a:p>
        </p:txBody>
      </p:sp>
      <p:sp>
        <p:nvSpPr>
          <p:cNvPr id="3" name="Subtitle 2"/>
          <p:cNvSpPr>
            <a:spLocks noGrp="1"/>
          </p:cNvSpPr>
          <p:nvPr>
            <p:ph type="subTitle" idx="1"/>
          </p:nvPr>
        </p:nvSpPr>
        <p:spPr>
          <a:xfrm>
            <a:off x="4349496" y="3483864"/>
            <a:ext cx="3493008" cy="878908"/>
          </a:xfrm>
        </p:spPr>
        <p:txBody>
          <a:bodyPr lIns="0" tIns="0" rIns="0" bIns="0">
            <a:noAutofit/>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631799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Lst>
          </p:cNvPr>
          <p:cNvGrpSpPr/>
          <p:nvPr userDrawn="1"/>
        </p:nvGrpSpPr>
        <p:grpSpPr>
          <a:xfrm>
            <a:off x="6452303" y="3405019"/>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grpSp>
        <p:nvGrpSpPr>
          <p:cNvPr id="9" name="Group 8">
            <a:extLst>
              <a:ext uri="{FF2B5EF4-FFF2-40B4-BE49-F238E27FC236}">
                <a16:creationId xmlns:a16="http://schemas.microsoft.com/office/drawing/2014/main" id="{0F297964-0B81-31DC-6D6D-1414832238B1}"/>
              </a:ext>
            </a:extLst>
          </p:cNvPr>
          <p:cNvGrpSpPr/>
          <p:nvPr userDrawn="1"/>
        </p:nvGrpSpPr>
        <p:grpSpPr>
          <a:xfrm flipH="1" flipV="1">
            <a:off x="6465610" y="0"/>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sp>
        <p:nvSpPr>
          <p:cNvPr id="14" name="Image 2" descr="preencoded.png">
            <a:extLst>
              <a:ext uri="{FF2B5EF4-FFF2-40B4-BE49-F238E27FC236}">
                <a16:creationId xmlns:a16="http://schemas.microsoft.com/office/drawing/2014/main" id="{EFFAEAD9-58A9-096B-C6D0-58F7AD08EB20}"/>
              </a:ext>
            </a:extLst>
          </p:cNvPr>
          <p:cNvSpPr/>
          <p:nvPr/>
        </p:nvSpPr>
        <p:spPr>
          <a:xfrm>
            <a:off x="7642518" y="457765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dirty="0"/>
          </a:p>
        </p:txBody>
      </p:sp>
      <p:sp>
        <p:nvSpPr>
          <p:cNvPr id="2" name="Title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a:noAutofit/>
          </a:bodyPr>
          <a:lstStyle>
            <a:lvl1pPr algn="l">
              <a:lnSpc>
                <a:spcPct val="100000"/>
              </a:lnSpc>
              <a:defRPr/>
            </a:lvl1pPr>
          </a:lstStyle>
          <a:p>
            <a:r>
              <a:rPr lang="en-US"/>
              <a:t>Click to edit Master title style</a:t>
            </a:r>
            <a:endParaRPr lang="en-US" dirty="0"/>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a:noAutofit/>
          </a:bodyPr>
          <a:lstStyle>
            <a:lvl1pPr marL="0" indent="0">
              <a:lnSpc>
                <a:spcPct val="150000"/>
              </a:lnSpc>
              <a:spcBef>
                <a:spcPts val="0"/>
              </a:spcBef>
              <a:buNone/>
              <a:defRPr sz="2400"/>
            </a:lvl1pPr>
            <a:lvl2pPr marL="347472">
              <a:lnSpc>
                <a:spcPct val="150000"/>
              </a:lnSpc>
              <a:spcBef>
                <a:spcPts val="0"/>
              </a:spcBef>
              <a:defRPr sz="2000"/>
            </a:lvl2pPr>
            <a:lvl3pPr marL="685800">
              <a:lnSpc>
                <a:spcPct val="150000"/>
              </a:lnSpc>
              <a:spcBef>
                <a:spcPts val="0"/>
              </a:spcBef>
              <a:defRPr sz="180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33964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Introduction">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C35EFB42-020B-1DF4-3D42-26092CE45F08}"/>
              </a:ext>
            </a:extLst>
          </p:cNvPr>
          <p:cNvSpPr/>
          <p:nvPr userDrawn="1"/>
        </p:nvSpPr>
        <p:spPr>
          <a:xfrm>
            <a:off x="0" y="3427336"/>
            <a:ext cx="3430200" cy="3430665"/>
          </a:xfrm>
          <a:custGeom>
            <a:avLst/>
            <a:gdLst>
              <a:gd name="connsiteX0" fmla="*/ 0 w 3430200"/>
              <a:gd name="connsiteY0" fmla="*/ 0 h 3430665"/>
              <a:gd name="connsiteX1" fmla="*/ 3430200 w 3430200"/>
              <a:gd name="connsiteY1" fmla="*/ 0 h 3430665"/>
              <a:gd name="connsiteX2" fmla="*/ 3430200 w 3430200"/>
              <a:gd name="connsiteY2" fmla="*/ 3430665 h 3430665"/>
              <a:gd name="connsiteX3" fmla="*/ 0 w 3430200"/>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0" y="0"/>
                </a:moveTo>
                <a:lnTo>
                  <a:pt x="3430200" y="0"/>
                </a:lnTo>
                <a:lnTo>
                  <a:pt x="3430200" y="3430665"/>
                </a:lnTo>
                <a:lnTo>
                  <a:pt x="0" y="3430665"/>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0" name="Freeform: Shape 19">
            <a:extLst>
              <a:ext uri="{FF2B5EF4-FFF2-40B4-BE49-F238E27FC236}">
                <a16:creationId xmlns:a16="http://schemas.microsoft.com/office/drawing/2014/main" id="{AB4DD322-D1E0-74CB-BBFF-057426E58EBC}"/>
              </a:ext>
            </a:extLst>
          </p:cNvPr>
          <p:cNvSpPr/>
          <p:nvPr userDrawn="1"/>
        </p:nvSpPr>
        <p:spPr>
          <a:xfrm>
            <a:off x="0" y="3427336"/>
            <a:ext cx="3430200" cy="3430665"/>
          </a:xfrm>
          <a:custGeom>
            <a:avLst/>
            <a:gdLst>
              <a:gd name="connsiteX0" fmla="*/ 3430200 w 3430200"/>
              <a:gd name="connsiteY0" fmla="*/ 0 h 3430665"/>
              <a:gd name="connsiteX1" fmla="*/ 3430200 w 3430200"/>
              <a:gd name="connsiteY1" fmla="*/ 3430665 h 3430665"/>
              <a:gd name="connsiteX2" fmla="*/ 0 w 3430200"/>
              <a:gd name="connsiteY2" fmla="*/ 3430665 h 3430665"/>
              <a:gd name="connsiteX3" fmla="*/ 0 w 3430200"/>
              <a:gd name="connsiteY3" fmla="*/ 3417531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3430200" y="0"/>
                </a:moveTo>
                <a:lnTo>
                  <a:pt x="3430200" y="3430665"/>
                </a:lnTo>
                <a:lnTo>
                  <a:pt x="0" y="3430665"/>
                </a:lnTo>
                <a:lnTo>
                  <a:pt x="0" y="3417531"/>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4" name="Freeform: Shape 13">
            <a:extLst>
              <a:ext uri="{FF2B5EF4-FFF2-40B4-BE49-F238E27FC236}">
                <a16:creationId xmlns:a16="http://schemas.microsoft.com/office/drawing/2014/main" id="{C11D3FCE-EC92-8558-A3E5-04DB12477A3B}"/>
              </a:ext>
            </a:extLst>
          </p:cNvPr>
          <p:cNvSpPr/>
          <p:nvPr userDrawn="1"/>
        </p:nvSpPr>
        <p:spPr>
          <a:xfrm>
            <a:off x="1" y="1"/>
            <a:ext cx="3423785" cy="3437345"/>
          </a:xfrm>
          <a:custGeom>
            <a:avLst/>
            <a:gdLst>
              <a:gd name="connsiteX0" fmla="*/ 0 w 3423785"/>
              <a:gd name="connsiteY0" fmla="*/ 0 h 3437345"/>
              <a:gd name="connsiteX1" fmla="*/ 3423785 w 3423785"/>
              <a:gd name="connsiteY1" fmla="*/ 0 h 3437345"/>
              <a:gd name="connsiteX2" fmla="*/ 3423785 w 3423785"/>
              <a:gd name="connsiteY2" fmla="*/ 3437345 h 3437345"/>
              <a:gd name="connsiteX3" fmla="*/ 0 w 342378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423785" h="3437345">
                <a:moveTo>
                  <a:pt x="0" y="0"/>
                </a:moveTo>
                <a:lnTo>
                  <a:pt x="3423785" y="0"/>
                </a:lnTo>
                <a:lnTo>
                  <a:pt x="3423785" y="3437345"/>
                </a:lnTo>
                <a:lnTo>
                  <a:pt x="0" y="3437345"/>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 name="Title 1"/>
          <p:cNvSpPr>
            <a:spLocks noGrp="1"/>
          </p:cNvSpPr>
          <p:nvPr userDrawn="1">
            <p:ph type="title"/>
          </p:nvPr>
        </p:nvSpPr>
        <p:spPr>
          <a:xfrm>
            <a:off x="4224528" y="2276856"/>
            <a:ext cx="6766560" cy="768096"/>
          </a:xfrm>
        </p:spPr>
        <p:txBody>
          <a:bodyPr>
            <a:noAutofit/>
          </a:bodyPr>
          <a:lstStyle>
            <a:lvl1pPr algn="l">
              <a:lnSpc>
                <a:spcPct val="100000"/>
              </a:lnSpc>
              <a:defRPr b="1"/>
            </a:lvl1pPr>
          </a:lstStyle>
          <a:p>
            <a:r>
              <a:rPr lang="en-US"/>
              <a:t>Click to edit Master title style</a:t>
            </a:r>
            <a:endParaRPr lang="en-US" dirty="0"/>
          </a:p>
        </p:txBody>
      </p:sp>
      <p:sp>
        <p:nvSpPr>
          <p:cNvPr id="3" name="Content Placeholder 2"/>
          <p:cNvSpPr>
            <a:spLocks noGrp="1"/>
          </p:cNvSpPr>
          <p:nvPr userDrawn="1">
            <p:ph idx="1"/>
          </p:nvPr>
        </p:nvSpPr>
        <p:spPr>
          <a:xfrm>
            <a:off x="4224528" y="3222752"/>
            <a:ext cx="6766560" cy="2700528"/>
          </a:xfrm>
        </p:spPr>
        <p:txBody>
          <a:bodyPr>
            <a:noAutofit/>
          </a:bodyPr>
          <a:lstStyle>
            <a:lvl1pPr marL="0" indent="0">
              <a:buNone/>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userDrawn="1">
            <p:ph type="ftr" sz="quarter" idx="11"/>
          </p:nvPr>
        </p:nvSpPr>
        <p:spPr>
          <a:xfrm>
            <a:off x="4224528" y="457200"/>
            <a:ext cx="3200400" cy="274320"/>
          </a:xfrm>
        </p:spPr>
        <p:txBody>
          <a:bodyPr>
            <a:noAutofit/>
          </a:bodyPr>
          <a:lstStyle/>
          <a:p>
            <a:r>
              <a:rPr lang="en-US"/>
              <a:t>Presentation title</a:t>
            </a:r>
            <a:endParaRPr lang="en-US" dirty="0"/>
          </a:p>
        </p:txBody>
      </p:sp>
      <p:sp>
        <p:nvSpPr>
          <p:cNvPr id="6" name="Slide Number Placeholder 5"/>
          <p:cNvSpPr>
            <a:spLocks noGrp="1"/>
          </p:cNvSpPr>
          <p:nvPr userDrawn="1">
            <p:ph type="sldNum" sz="quarter" idx="12"/>
          </p:nvPr>
        </p:nvSpPr>
        <p:spPr/>
        <p:txBody>
          <a:bodyPr>
            <a:noAutofit/>
          </a:bodyPr>
          <a:lstStyle/>
          <a:p>
            <a:fld id="{48F63A3B-78C7-47BE-AE5E-E10140E04643}" type="slidenum">
              <a:rPr lang="en-US" dirty="0"/>
              <a:t>‹#›</a:t>
            </a:fld>
            <a:endParaRPr lang="en-US" dirty="0"/>
          </a:p>
        </p:txBody>
      </p:sp>
      <p:sp>
        <p:nvSpPr>
          <p:cNvPr id="17" name="Freeform: Shape 16">
            <a:extLst>
              <a:ext uri="{FF2B5EF4-FFF2-40B4-BE49-F238E27FC236}">
                <a16:creationId xmlns:a16="http://schemas.microsoft.com/office/drawing/2014/main" id="{217CBC9E-B934-828F-2AE5-211CEF5B1D25}"/>
              </a:ext>
            </a:extLst>
          </p:cNvPr>
          <p:cNvSpPr/>
          <p:nvPr userDrawn="1"/>
        </p:nvSpPr>
        <p:spPr>
          <a:xfrm>
            <a:off x="1" y="869"/>
            <a:ext cx="3423785" cy="3436477"/>
          </a:xfrm>
          <a:custGeom>
            <a:avLst/>
            <a:gdLst>
              <a:gd name="connsiteX0" fmla="*/ 0 w 3423785"/>
              <a:gd name="connsiteY0" fmla="*/ 0 h 3436477"/>
              <a:gd name="connsiteX1" fmla="*/ 3423785 w 3423785"/>
              <a:gd name="connsiteY1" fmla="*/ 3436477 h 3436477"/>
              <a:gd name="connsiteX2" fmla="*/ 0 w 3423785"/>
              <a:gd name="connsiteY2" fmla="*/ 3436477 h 3436477"/>
            </a:gdLst>
            <a:ahLst/>
            <a:cxnLst>
              <a:cxn ang="0">
                <a:pos x="connsiteX0" y="connsiteY0"/>
              </a:cxn>
              <a:cxn ang="0">
                <a:pos x="connsiteX1" y="connsiteY1"/>
              </a:cxn>
              <a:cxn ang="0">
                <a:pos x="connsiteX2" y="connsiteY2"/>
              </a:cxn>
            </a:cxnLst>
            <a:rect l="l" t="t" r="r" b="b"/>
            <a:pathLst>
              <a:path w="3423785" h="3436477">
                <a:moveTo>
                  <a:pt x="0" y="0"/>
                </a:moveTo>
                <a:lnTo>
                  <a:pt x="3423785" y="3436477"/>
                </a:lnTo>
                <a:lnTo>
                  <a:pt x="0" y="3436477"/>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772183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3D352B04-96E6-839B-9D92-EE98385C4D49}"/>
              </a:ext>
            </a:extLst>
          </p:cNvPr>
          <p:cNvSpPr/>
          <p:nvPr userDrawn="1"/>
        </p:nvSpPr>
        <p:spPr>
          <a:xfrm>
            <a:off x="2062836" y="686475"/>
            <a:ext cx="7774629" cy="6193018"/>
          </a:xfrm>
          <a:custGeom>
            <a:avLst/>
            <a:gdLst>
              <a:gd name="connsiteX0" fmla="*/ 3887320 w 7774629"/>
              <a:gd name="connsiteY0" fmla="*/ 0 h 6193018"/>
              <a:gd name="connsiteX1" fmla="*/ 7774629 w 7774629"/>
              <a:gd name="connsiteY1" fmla="*/ 3884811 h 6193018"/>
              <a:gd name="connsiteX2" fmla="*/ 7774629 w 7774629"/>
              <a:gd name="connsiteY2" fmla="*/ 6193018 h 6193018"/>
              <a:gd name="connsiteX3" fmla="*/ 0 w 7774629"/>
              <a:gd name="connsiteY3" fmla="*/ 6193018 h 6193018"/>
              <a:gd name="connsiteX4" fmla="*/ 0 w 7774629"/>
              <a:gd name="connsiteY4" fmla="*/ 3884811 h 6193018"/>
              <a:gd name="connsiteX5" fmla="*/ 3887320 w 7774629"/>
              <a:gd name="connsiteY5" fmla="*/ 0 h 619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4629" h="6193018">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chemeClr val="accent2">
              <a:lumMod val="20000"/>
              <a:lumOff val="80000"/>
              <a:alpha val="99000"/>
            </a:schemeClr>
          </a:solidFill>
          <a:ln w="543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6" name="Freeform: Shape 45">
            <a:extLst>
              <a:ext uri="{FF2B5EF4-FFF2-40B4-BE49-F238E27FC236}">
                <a16:creationId xmlns:a16="http://schemas.microsoft.com/office/drawing/2014/main" id="{723D98FB-5EB7-A8DF-8470-B23A80D669E4}"/>
              </a:ext>
            </a:extLst>
          </p:cNvPr>
          <p:cNvSpPr/>
          <p:nvPr userDrawn="1"/>
        </p:nvSpPr>
        <p:spPr>
          <a:xfrm>
            <a:off x="7610252" y="1"/>
            <a:ext cx="2273668" cy="3147998"/>
          </a:xfrm>
          <a:custGeom>
            <a:avLst/>
            <a:gdLst>
              <a:gd name="connsiteX0" fmla="*/ 183295 w 2273668"/>
              <a:gd name="connsiteY0" fmla="*/ 0 h 3147998"/>
              <a:gd name="connsiteX1" fmla="*/ 2273668 w 2273668"/>
              <a:gd name="connsiteY1" fmla="*/ 0 h 3147998"/>
              <a:gd name="connsiteX2" fmla="*/ 2273668 w 2273668"/>
              <a:gd name="connsiteY2" fmla="*/ 3147998 h 3147998"/>
              <a:gd name="connsiteX3" fmla="*/ 2096300 w 2273668"/>
              <a:gd name="connsiteY3" fmla="*/ 3147998 h 3147998"/>
              <a:gd name="connsiteX4" fmla="*/ 2033714 w 2273668"/>
              <a:gd name="connsiteY4" fmla="*/ 3144814 h 3147998"/>
              <a:gd name="connsiteX5" fmla="*/ 0 w 2273668"/>
              <a:gd name="connsiteY5" fmla="*/ 886966 h 3147998"/>
              <a:gd name="connsiteX6" fmla="*/ 178732 w 2273668"/>
              <a:gd name="connsiteY6" fmla="*/ 9417 h 314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668" h="314799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43" name="Freeform: Shape 42">
            <a:extLst>
              <a:ext uri="{FF2B5EF4-FFF2-40B4-BE49-F238E27FC236}">
                <a16:creationId xmlns:a16="http://schemas.microsoft.com/office/drawing/2014/main" id="{4550F3CE-BAE9-3916-42CA-F4D906FA5173}"/>
              </a:ext>
            </a:extLst>
          </p:cNvPr>
          <p:cNvSpPr/>
          <p:nvPr userDrawn="1"/>
        </p:nvSpPr>
        <p:spPr>
          <a:xfrm>
            <a:off x="9883919" y="2"/>
            <a:ext cx="2254928" cy="3141557"/>
          </a:xfrm>
          <a:custGeom>
            <a:avLst/>
            <a:gdLst>
              <a:gd name="connsiteX0" fmla="*/ 0 w 2254928"/>
              <a:gd name="connsiteY0" fmla="*/ 0 h 3141557"/>
              <a:gd name="connsiteX1" fmla="*/ 2080472 w 2254928"/>
              <a:gd name="connsiteY1" fmla="*/ 0 h 3141557"/>
              <a:gd name="connsiteX2" fmla="*/ 2154269 w 2254928"/>
              <a:gd name="connsiteY2" fmla="*/ 202607 h 3141557"/>
              <a:gd name="connsiteX3" fmla="*/ 2254928 w 2254928"/>
              <a:gd name="connsiteY3" fmla="*/ 871976 h 3141557"/>
              <a:gd name="connsiteX4" fmla="*/ 231934 w 2254928"/>
              <a:gd name="connsiteY4" fmla="*/ 3128339 h 3141557"/>
              <a:gd name="connsiteX5" fmla="*/ 19 w 2254928"/>
              <a:gd name="connsiteY5" fmla="*/ 3141557 h 3141557"/>
              <a:gd name="connsiteX6" fmla="*/ 0 w 2254928"/>
              <a:gd name="connsiteY6" fmla="*/ 3141557 h 3141557"/>
              <a:gd name="connsiteX7" fmla="*/ 0 w 2254928"/>
              <a:gd name="connsiteY7" fmla="*/ 2729990 h 3141557"/>
              <a:gd name="connsiteX8" fmla="*/ 0 w 2254928"/>
              <a:gd name="connsiteY8" fmla="*/ 2344136 h 3141557"/>
              <a:gd name="connsiteX9" fmla="*/ 0 w 2254928"/>
              <a:gd name="connsiteY9" fmla="*/ 1983167 h 3141557"/>
              <a:gd name="connsiteX10" fmla="*/ 0 w 2254928"/>
              <a:gd name="connsiteY10" fmla="*/ 1646252 h 3141557"/>
              <a:gd name="connsiteX11" fmla="*/ 0 w 2254928"/>
              <a:gd name="connsiteY11" fmla="*/ 1332565 h 3141557"/>
              <a:gd name="connsiteX12" fmla="*/ 0 w 2254928"/>
              <a:gd name="connsiteY12" fmla="*/ 1041273 h 3141557"/>
              <a:gd name="connsiteX13" fmla="*/ 0 w 2254928"/>
              <a:gd name="connsiteY13" fmla="*/ 771549 h 3141557"/>
              <a:gd name="connsiteX14" fmla="*/ 0 w 2254928"/>
              <a:gd name="connsiteY14" fmla="*/ 522561 h 3141557"/>
              <a:gd name="connsiteX15" fmla="*/ 0 w 2254928"/>
              <a:gd name="connsiteY15" fmla="*/ 293482 h 3141557"/>
              <a:gd name="connsiteX16" fmla="*/ 0 w 2254928"/>
              <a:gd name="connsiteY16" fmla="*/ 83481 h 314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54928" h="3141557">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49" name="Freeform: Shape 48">
            <a:extLst>
              <a:ext uri="{FF2B5EF4-FFF2-40B4-BE49-F238E27FC236}">
                <a16:creationId xmlns:a16="http://schemas.microsoft.com/office/drawing/2014/main" id="{D83F65A0-0C52-48AD-DC5D-B5D3BF3CC188}"/>
              </a:ext>
            </a:extLst>
          </p:cNvPr>
          <p:cNvSpPr/>
          <p:nvPr userDrawn="1"/>
        </p:nvSpPr>
        <p:spPr>
          <a:xfrm>
            <a:off x="8395730" y="2"/>
            <a:ext cx="2959203" cy="2352793"/>
          </a:xfrm>
          <a:custGeom>
            <a:avLst/>
            <a:gdLst>
              <a:gd name="connsiteX0" fmla="*/ 289830 w 2959203"/>
              <a:gd name="connsiteY0" fmla="*/ 0 h 2352793"/>
              <a:gd name="connsiteX1" fmla="*/ 2669374 w 2959203"/>
              <a:gd name="connsiteY1" fmla="*/ 0 h 2352793"/>
              <a:gd name="connsiteX2" fmla="*/ 2706511 w 2959203"/>
              <a:gd name="connsiteY2" fmla="*/ 49584 h 2352793"/>
              <a:gd name="connsiteX3" fmla="*/ 2951565 w 2959203"/>
              <a:gd name="connsiteY3" fmla="*/ 724493 h 2352793"/>
              <a:gd name="connsiteX4" fmla="*/ 2959203 w 2959203"/>
              <a:gd name="connsiteY4" fmla="*/ 875514 h 2352793"/>
              <a:gd name="connsiteX5" fmla="*/ 2959203 w 2959203"/>
              <a:gd name="connsiteY5" fmla="*/ 875554 h 2352793"/>
              <a:gd name="connsiteX6" fmla="*/ 2951565 w 2959203"/>
              <a:gd name="connsiteY6" fmla="*/ 1026575 h 2352793"/>
              <a:gd name="connsiteX7" fmla="*/ 1479602 w 2959203"/>
              <a:gd name="connsiteY7" fmla="*/ 2352793 h 2352793"/>
              <a:gd name="connsiteX8" fmla="*/ 0 w 2959203"/>
              <a:gd name="connsiteY8" fmla="*/ 875534 h 2352793"/>
              <a:gd name="connsiteX9" fmla="*/ 252694 w 2959203"/>
              <a:gd name="connsiteY9" fmla="*/ 49584 h 2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9203" h="235279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40" name="Freeform: Shape 39">
            <a:extLst>
              <a:ext uri="{FF2B5EF4-FFF2-40B4-BE49-F238E27FC236}">
                <a16:creationId xmlns:a16="http://schemas.microsoft.com/office/drawing/2014/main" id="{F8FA7F58-C470-6376-9DB1-DE7034C491E8}"/>
              </a:ext>
            </a:extLst>
          </p:cNvPr>
          <p:cNvSpPr/>
          <p:nvPr userDrawn="1"/>
        </p:nvSpPr>
        <p:spPr>
          <a:xfrm>
            <a:off x="1390854" y="3130662"/>
            <a:ext cx="3106248" cy="3748831"/>
          </a:xfrm>
          <a:custGeom>
            <a:avLst/>
            <a:gdLst>
              <a:gd name="connsiteX0" fmla="*/ 0 w 3106248"/>
              <a:gd name="connsiteY0" fmla="*/ 0 h 3748831"/>
              <a:gd name="connsiteX1" fmla="*/ 3106248 w 3106248"/>
              <a:gd name="connsiteY1" fmla="*/ 3748831 h 3748831"/>
              <a:gd name="connsiteX2" fmla="*/ 0 w 3106248"/>
              <a:gd name="connsiteY2" fmla="*/ 3748831 h 3748831"/>
            </a:gdLst>
            <a:ahLst/>
            <a:cxnLst>
              <a:cxn ang="0">
                <a:pos x="connsiteX0" y="connsiteY0"/>
              </a:cxn>
              <a:cxn ang="0">
                <a:pos x="connsiteX1" y="connsiteY1"/>
              </a:cxn>
              <a:cxn ang="0">
                <a:pos x="connsiteX2" y="connsiteY2"/>
              </a:cxn>
            </a:cxnLst>
            <a:rect l="l" t="t" r="r" b="b"/>
            <a:pathLst>
              <a:path w="3106248" h="3748831">
                <a:moveTo>
                  <a:pt x="0" y="0"/>
                </a:moveTo>
                <a:lnTo>
                  <a:pt x="3106248" y="3748831"/>
                </a:lnTo>
                <a:lnTo>
                  <a:pt x="0" y="3748831"/>
                </a:lnTo>
                <a:close/>
              </a:path>
            </a:pathLst>
          </a:custGeom>
          <a:solidFill>
            <a:schemeClr val="accent2">
              <a:alpha val="99000"/>
            </a:schemeClr>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37" name="Freeform: Shape 36">
            <a:extLst>
              <a:ext uri="{FF2B5EF4-FFF2-40B4-BE49-F238E27FC236}">
                <a16:creationId xmlns:a16="http://schemas.microsoft.com/office/drawing/2014/main" id="{B27C9E57-563E-7980-7B3C-45FAD9C386F4}"/>
              </a:ext>
            </a:extLst>
          </p:cNvPr>
          <p:cNvSpPr/>
          <p:nvPr userDrawn="1"/>
        </p:nvSpPr>
        <p:spPr>
          <a:xfrm>
            <a:off x="0" y="3130661"/>
            <a:ext cx="1400640" cy="3748832"/>
          </a:xfrm>
          <a:custGeom>
            <a:avLst/>
            <a:gdLst>
              <a:gd name="connsiteX0" fmla="*/ 1400640 w 1400640"/>
              <a:gd name="connsiteY0" fmla="*/ 0 h 3748832"/>
              <a:gd name="connsiteX1" fmla="*/ 1400640 w 1400640"/>
              <a:gd name="connsiteY1" fmla="*/ 3748832 h 3748832"/>
              <a:gd name="connsiteX2" fmla="*/ 0 w 1400640"/>
              <a:gd name="connsiteY2" fmla="*/ 3748832 h 3748832"/>
              <a:gd name="connsiteX3" fmla="*/ 0 w 1400640"/>
              <a:gd name="connsiteY3" fmla="*/ 1684743 h 3748832"/>
            </a:gdLst>
            <a:ahLst/>
            <a:cxnLst>
              <a:cxn ang="0">
                <a:pos x="connsiteX0" y="connsiteY0"/>
              </a:cxn>
              <a:cxn ang="0">
                <a:pos x="connsiteX1" y="connsiteY1"/>
              </a:cxn>
              <a:cxn ang="0">
                <a:pos x="connsiteX2" y="connsiteY2"/>
              </a:cxn>
              <a:cxn ang="0">
                <a:pos x="connsiteX3" y="connsiteY3"/>
              </a:cxn>
            </a:cxnLst>
            <a:rect l="l" t="t" r="r" b="b"/>
            <a:pathLst>
              <a:path w="1400640" h="3748832">
                <a:moveTo>
                  <a:pt x="1400640" y="0"/>
                </a:moveTo>
                <a:lnTo>
                  <a:pt x="1400640" y="3748832"/>
                </a:lnTo>
                <a:lnTo>
                  <a:pt x="0" y="3748832"/>
                </a:lnTo>
                <a:lnTo>
                  <a:pt x="0" y="168474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2" name="Title 1"/>
          <p:cNvSpPr>
            <a:spLocks noGrp="1"/>
          </p:cNvSpPr>
          <p:nvPr>
            <p:ph type="title"/>
          </p:nvPr>
        </p:nvSpPr>
        <p:spPr>
          <a:xfrm>
            <a:off x="2895600" y="3776472"/>
            <a:ext cx="6400800" cy="768096"/>
          </a:xfrm>
        </p:spPr>
        <p:txBody>
          <a:bodyPr anchor="t">
            <a:noAutofit/>
          </a:bodyPr>
          <a:lstStyle>
            <a:lvl1pPr>
              <a:lnSpc>
                <a:spcPct val="100000"/>
              </a:lnSpc>
              <a:defRPr sz="4400"/>
            </a:lvl1pPr>
          </a:lstStyle>
          <a:p>
            <a:r>
              <a:rPr lang="en-US"/>
              <a:t>Click to edit Master title style</a:t>
            </a:r>
            <a:endParaRPr lang="en-US" dirty="0"/>
          </a:p>
        </p:txBody>
      </p:sp>
      <p:sp>
        <p:nvSpPr>
          <p:cNvPr id="3" name="Text Placeholder 2"/>
          <p:cNvSpPr>
            <a:spLocks noGrp="1"/>
          </p:cNvSpPr>
          <p:nvPr>
            <p:ph type="body" idx="1"/>
          </p:nvPr>
        </p:nvSpPr>
        <p:spPr>
          <a:xfrm>
            <a:off x="2895600" y="4718304"/>
            <a:ext cx="6400800" cy="512064"/>
          </a:xfrm>
        </p:spPr>
        <p:txBody>
          <a:bodyPr lIns="0" tIns="0" rIns="0" bIns="0">
            <a:noAutofit/>
          </a:bodyPr>
          <a:lstStyle>
            <a:lvl1pPr marL="0" indent="0" algn="ctr">
              <a:spcBef>
                <a:spcPts val="0"/>
              </a:spcBef>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681789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endParaRPr lang="en-US" dirty="0"/>
          </a:p>
        </p:txBody>
      </p:sp>
      <p:sp>
        <p:nvSpPr>
          <p:cNvPr id="3" name="Content Placeholder 2"/>
          <p:cNvSpPr>
            <a:spLocks noGrp="1"/>
          </p:cNvSpPr>
          <p:nvPr>
            <p:ph sz="half" idx="1"/>
          </p:nvPr>
        </p:nvSpPr>
        <p:spPr>
          <a:xfrm>
            <a:off x="539496" y="2103120"/>
            <a:ext cx="11119104" cy="4434840"/>
          </a:xfrm>
        </p:spPr>
        <p:txBody>
          <a:bodyPr>
            <a:no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noAutofit/>
          </a:bodyPr>
          <a:lstStyle/>
          <a:p>
            <a:r>
              <a:rPr lang="en-US"/>
              <a:t>Presentation title</a:t>
            </a:r>
            <a:endParaRPr lang="en-US" dirty="0"/>
          </a:p>
        </p:txBody>
      </p:sp>
      <p:sp>
        <p:nvSpPr>
          <p:cNvPr id="7" name="Slide Number Placeholder 6"/>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08042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B0C0F070-237F-C60F-3458-4D4D9BA0A222}"/>
              </a:ext>
            </a:extLst>
          </p:cNvPr>
          <p:cNvSpPr/>
          <p:nvPr userDrawn="1"/>
        </p:nvSpPr>
        <p:spPr>
          <a:xfrm>
            <a:off x="9866106" y="0"/>
            <a:ext cx="2325894" cy="2180854"/>
          </a:xfrm>
          <a:custGeom>
            <a:avLst/>
            <a:gdLst>
              <a:gd name="connsiteX0" fmla="*/ 2066927 w 2325894"/>
              <a:gd name="connsiteY0" fmla="*/ 0 h 2180854"/>
              <a:gd name="connsiteX1" fmla="*/ 2098882 w 2325894"/>
              <a:gd name="connsiteY1" fmla="*/ 0 h 2180854"/>
              <a:gd name="connsiteX2" fmla="*/ 2128893 w 2325894"/>
              <a:gd name="connsiteY2" fmla="*/ 44463 h 2180854"/>
              <a:gd name="connsiteX3" fmla="*/ 2269798 w 2325894"/>
              <a:gd name="connsiteY3" fmla="*/ 120493 h 2180854"/>
              <a:gd name="connsiteX4" fmla="*/ 2325894 w 2325894"/>
              <a:gd name="connsiteY4" fmla="*/ 126162 h 2180854"/>
              <a:gd name="connsiteX5" fmla="*/ 2325894 w 2325894"/>
              <a:gd name="connsiteY5" fmla="*/ 149263 h 2180854"/>
              <a:gd name="connsiteX6" fmla="*/ 2265120 w 2325894"/>
              <a:gd name="connsiteY6" fmla="*/ 143117 h 2180854"/>
              <a:gd name="connsiteX7" fmla="*/ 2075647 w 2325894"/>
              <a:gd name="connsiteY7" fmla="*/ 16048 h 2180854"/>
              <a:gd name="connsiteX8" fmla="*/ 1926448 w 2325894"/>
              <a:gd name="connsiteY8" fmla="*/ 0 h 2180854"/>
              <a:gd name="connsiteX9" fmla="*/ 1950522 w 2325894"/>
              <a:gd name="connsiteY9" fmla="*/ 0 h 2180854"/>
              <a:gd name="connsiteX10" fmla="*/ 1952130 w 2325894"/>
              <a:gd name="connsiteY10" fmla="*/ 5167 h 2180854"/>
              <a:gd name="connsiteX11" fmla="*/ 2244242 w 2325894"/>
              <a:gd name="connsiteY11" fmla="*/ 244834 h 2180854"/>
              <a:gd name="connsiteX12" fmla="*/ 2325894 w 2325894"/>
              <a:gd name="connsiteY12" fmla="*/ 253091 h 2180854"/>
              <a:gd name="connsiteX13" fmla="*/ 2325894 w 2325894"/>
              <a:gd name="connsiteY13" fmla="*/ 276192 h 2180854"/>
              <a:gd name="connsiteX14" fmla="*/ 2239598 w 2325894"/>
              <a:gd name="connsiteY14" fmla="*/ 267464 h 2180854"/>
              <a:gd name="connsiteX15" fmla="*/ 1930848 w 2325894"/>
              <a:gd name="connsiteY15" fmla="*/ 14141 h 2180854"/>
              <a:gd name="connsiteX16" fmla="*/ 1794114 w 2325894"/>
              <a:gd name="connsiteY16" fmla="*/ 0 h 2180854"/>
              <a:gd name="connsiteX17" fmla="*/ 1818202 w 2325894"/>
              <a:gd name="connsiteY17" fmla="*/ 0 h 2180854"/>
              <a:gd name="connsiteX18" fmla="*/ 1835170 w 2325894"/>
              <a:gd name="connsiteY18" fmla="*/ 54535 h 2180854"/>
              <a:gd name="connsiteX19" fmla="*/ 2218687 w 2325894"/>
              <a:gd name="connsiteY19" fmla="*/ 369191 h 2180854"/>
              <a:gd name="connsiteX20" fmla="*/ 2325894 w 2325894"/>
              <a:gd name="connsiteY20" fmla="*/ 380032 h 2180854"/>
              <a:gd name="connsiteX21" fmla="*/ 2325894 w 2325894"/>
              <a:gd name="connsiteY21" fmla="*/ 403132 h 2180854"/>
              <a:gd name="connsiteX22" fmla="*/ 2214043 w 2325894"/>
              <a:gd name="connsiteY22" fmla="*/ 391825 h 2180854"/>
              <a:gd name="connsiteX23" fmla="*/ 1813889 w 2325894"/>
              <a:gd name="connsiteY23" fmla="*/ 63559 h 2180854"/>
              <a:gd name="connsiteX24" fmla="*/ 1661683 w 2325894"/>
              <a:gd name="connsiteY24" fmla="*/ 0 h 2180854"/>
              <a:gd name="connsiteX25" fmla="*/ 1685874 w 2325894"/>
              <a:gd name="connsiteY25" fmla="*/ 0 h 2180854"/>
              <a:gd name="connsiteX26" fmla="*/ 1718212 w 2325894"/>
              <a:gd name="connsiteY26" fmla="*/ 103965 h 2180854"/>
              <a:gd name="connsiteX27" fmla="*/ 2193133 w 2325894"/>
              <a:gd name="connsiteY27" fmla="*/ 493659 h 2180854"/>
              <a:gd name="connsiteX28" fmla="*/ 2325894 w 2325894"/>
              <a:gd name="connsiteY28" fmla="*/ 507083 h 2180854"/>
              <a:gd name="connsiteX29" fmla="*/ 2325894 w 2325894"/>
              <a:gd name="connsiteY29" fmla="*/ 530183 h 2180854"/>
              <a:gd name="connsiteX30" fmla="*/ 2188450 w 2325894"/>
              <a:gd name="connsiteY30" fmla="*/ 516288 h 2180854"/>
              <a:gd name="connsiteX31" fmla="*/ 1696817 w 2325894"/>
              <a:gd name="connsiteY31" fmla="*/ 112939 h 2180854"/>
              <a:gd name="connsiteX32" fmla="*/ 1531553 w 2325894"/>
              <a:gd name="connsiteY32" fmla="*/ 0 h 2180854"/>
              <a:gd name="connsiteX33" fmla="*/ 1554659 w 2325894"/>
              <a:gd name="connsiteY33" fmla="*/ 0 h 2180854"/>
              <a:gd name="connsiteX34" fmla="*/ 1555243 w 2325894"/>
              <a:gd name="connsiteY34" fmla="*/ 5776 h 2180854"/>
              <a:gd name="connsiteX35" fmla="*/ 2245588 w 2325894"/>
              <a:gd name="connsiteY35" fmla="*/ 629962 h 2180854"/>
              <a:gd name="connsiteX36" fmla="*/ 2325894 w 2325894"/>
              <a:gd name="connsiteY36" fmla="*/ 634030 h 2180854"/>
              <a:gd name="connsiteX37" fmla="*/ 2325894 w 2325894"/>
              <a:gd name="connsiteY37" fmla="*/ 657131 h 2180854"/>
              <a:gd name="connsiteX38" fmla="*/ 2243214 w 2325894"/>
              <a:gd name="connsiteY38" fmla="*/ 652943 h 2180854"/>
              <a:gd name="connsiteX39" fmla="*/ 1532607 w 2325894"/>
              <a:gd name="connsiteY39" fmla="*/ 10419 h 2180854"/>
              <a:gd name="connsiteX40" fmla="*/ 1404609 w 2325894"/>
              <a:gd name="connsiteY40" fmla="*/ 0 h 2180854"/>
              <a:gd name="connsiteX41" fmla="*/ 1427709 w 2325894"/>
              <a:gd name="connsiteY41" fmla="*/ 0 h 2180854"/>
              <a:gd name="connsiteX42" fmla="*/ 1430873 w 2325894"/>
              <a:gd name="connsiteY42" fmla="*/ 31287 h 2180854"/>
              <a:gd name="connsiteX43" fmla="*/ 2232606 w 2325894"/>
              <a:gd name="connsiteY43" fmla="*/ 756233 h 2180854"/>
              <a:gd name="connsiteX44" fmla="*/ 2325894 w 2325894"/>
              <a:gd name="connsiteY44" fmla="*/ 760959 h 2180854"/>
              <a:gd name="connsiteX45" fmla="*/ 2325894 w 2325894"/>
              <a:gd name="connsiteY45" fmla="*/ 784060 h 2180854"/>
              <a:gd name="connsiteX46" fmla="*/ 2230270 w 2325894"/>
              <a:gd name="connsiteY46" fmla="*/ 779216 h 2180854"/>
              <a:gd name="connsiteX47" fmla="*/ 1408246 w 2325894"/>
              <a:gd name="connsiteY47" fmla="*/ 35964 h 2180854"/>
              <a:gd name="connsiteX48" fmla="*/ 1274343 w 2325894"/>
              <a:gd name="connsiteY48" fmla="*/ 0 h 2180854"/>
              <a:gd name="connsiteX49" fmla="*/ 1300756 w 2325894"/>
              <a:gd name="connsiteY49" fmla="*/ 0 h 2180854"/>
              <a:gd name="connsiteX50" fmla="*/ 1306507 w 2325894"/>
              <a:gd name="connsiteY50" fmla="*/ 56884 h 2180854"/>
              <a:gd name="connsiteX51" fmla="*/ 2219643 w 2325894"/>
              <a:gd name="connsiteY51" fmla="*/ 882640 h 2180854"/>
              <a:gd name="connsiteX52" fmla="*/ 2325894 w 2325894"/>
              <a:gd name="connsiteY52" fmla="*/ 888022 h 2180854"/>
              <a:gd name="connsiteX53" fmla="*/ 2325894 w 2325894"/>
              <a:gd name="connsiteY53" fmla="*/ 911123 h 2180854"/>
              <a:gd name="connsiteX54" fmla="*/ 2217286 w 2325894"/>
              <a:gd name="connsiteY54" fmla="*/ 905621 h 2180854"/>
              <a:gd name="connsiteX55" fmla="*/ 1283761 w 2325894"/>
              <a:gd name="connsiteY55" fmla="*/ 61528 h 2180854"/>
              <a:gd name="connsiteX56" fmla="*/ 1146071 w 2325894"/>
              <a:gd name="connsiteY56" fmla="*/ 0 h 2180854"/>
              <a:gd name="connsiteX57" fmla="*/ 1169414 w 2325894"/>
              <a:gd name="connsiteY57" fmla="*/ 0 h 2180854"/>
              <a:gd name="connsiteX58" fmla="*/ 1182030 w 2325894"/>
              <a:gd name="connsiteY58" fmla="*/ 82429 h 2180854"/>
              <a:gd name="connsiteX59" fmla="*/ 2206679 w 2325894"/>
              <a:gd name="connsiteY59" fmla="*/ 1008912 h 2180854"/>
              <a:gd name="connsiteX60" fmla="*/ 2325894 w 2325894"/>
              <a:gd name="connsiteY60" fmla="*/ 1014951 h 2180854"/>
              <a:gd name="connsiteX61" fmla="*/ 2325894 w 2325894"/>
              <a:gd name="connsiteY61" fmla="*/ 1038052 h 2180854"/>
              <a:gd name="connsiteX62" fmla="*/ 2204323 w 2325894"/>
              <a:gd name="connsiteY62" fmla="*/ 1031893 h 2180854"/>
              <a:gd name="connsiteX63" fmla="*/ 1159398 w 2325894"/>
              <a:gd name="connsiteY63" fmla="*/ 87072 h 2180854"/>
              <a:gd name="connsiteX64" fmla="*/ 1017789 w 2325894"/>
              <a:gd name="connsiteY64" fmla="*/ 0 h 2180854"/>
              <a:gd name="connsiteX65" fmla="*/ 1041132 w 2325894"/>
              <a:gd name="connsiteY65" fmla="*/ 0 h 2180854"/>
              <a:gd name="connsiteX66" fmla="*/ 1057661 w 2325894"/>
              <a:gd name="connsiteY66" fmla="*/ 107992 h 2180854"/>
              <a:gd name="connsiteX67" fmla="*/ 2193716 w 2325894"/>
              <a:gd name="connsiteY67" fmla="*/ 1135208 h 2180854"/>
              <a:gd name="connsiteX68" fmla="*/ 2325894 w 2325894"/>
              <a:gd name="connsiteY68" fmla="*/ 1141903 h 2180854"/>
              <a:gd name="connsiteX69" fmla="*/ 2325894 w 2325894"/>
              <a:gd name="connsiteY69" fmla="*/ 1165004 h 2180854"/>
              <a:gd name="connsiteX70" fmla="*/ 2191361 w 2325894"/>
              <a:gd name="connsiteY70" fmla="*/ 1158189 h 2180854"/>
              <a:gd name="connsiteX71" fmla="*/ 1035029 w 2325894"/>
              <a:gd name="connsiteY71" fmla="*/ 112636 h 2180854"/>
              <a:gd name="connsiteX72" fmla="*/ 889397 w 2325894"/>
              <a:gd name="connsiteY72" fmla="*/ 0 h 2180854"/>
              <a:gd name="connsiteX73" fmla="*/ 912837 w 2325894"/>
              <a:gd name="connsiteY73" fmla="*/ 0 h 2180854"/>
              <a:gd name="connsiteX74" fmla="*/ 933296 w 2325894"/>
              <a:gd name="connsiteY74" fmla="*/ 133667 h 2180854"/>
              <a:gd name="connsiteX75" fmla="*/ 2180754 w 2325894"/>
              <a:gd name="connsiteY75" fmla="*/ 1261608 h 2180854"/>
              <a:gd name="connsiteX76" fmla="*/ 2325894 w 2325894"/>
              <a:gd name="connsiteY76" fmla="*/ 1268960 h 2180854"/>
              <a:gd name="connsiteX77" fmla="*/ 2325894 w 2325894"/>
              <a:gd name="connsiteY77" fmla="*/ 1292061 h 2180854"/>
              <a:gd name="connsiteX78" fmla="*/ 2178378 w 2325894"/>
              <a:gd name="connsiteY78" fmla="*/ 1284588 h 2180854"/>
              <a:gd name="connsiteX79" fmla="*/ 910550 w 2325894"/>
              <a:gd name="connsiteY79" fmla="*/ 138199 h 2180854"/>
              <a:gd name="connsiteX80" fmla="*/ 761929 w 2325894"/>
              <a:gd name="connsiteY80" fmla="*/ 0 h 2180854"/>
              <a:gd name="connsiteX81" fmla="*/ 785032 w 2325894"/>
              <a:gd name="connsiteY81" fmla="*/ 0 h 2180854"/>
              <a:gd name="connsiteX82" fmla="*/ 785312 w 2325894"/>
              <a:gd name="connsiteY82" fmla="*/ 5523 h 2180854"/>
              <a:gd name="connsiteX83" fmla="*/ 2167790 w 2325894"/>
              <a:gd name="connsiteY83" fmla="*/ 1387884 h 2180854"/>
              <a:gd name="connsiteX84" fmla="*/ 2325894 w 2325894"/>
              <a:gd name="connsiteY84" fmla="*/ 1395894 h 2180854"/>
              <a:gd name="connsiteX85" fmla="*/ 2325894 w 2325894"/>
              <a:gd name="connsiteY85" fmla="*/ 1418995 h 2180854"/>
              <a:gd name="connsiteX86" fmla="*/ 2165434 w 2325894"/>
              <a:gd name="connsiteY86" fmla="*/ 1410866 h 2180854"/>
              <a:gd name="connsiteX87" fmla="*/ 762328 w 2325894"/>
              <a:gd name="connsiteY87" fmla="*/ 7877 h 2180854"/>
              <a:gd name="connsiteX88" fmla="*/ 634980 w 2325894"/>
              <a:gd name="connsiteY88" fmla="*/ 0 h 2180854"/>
              <a:gd name="connsiteX89" fmla="*/ 658083 w 2325894"/>
              <a:gd name="connsiteY89" fmla="*/ 0 h 2180854"/>
              <a:gd name="connsiteX90" fmla="*/ 659019 w 2325894"/>
              <a:gd name="connsiteY90" fmla="*/ 18476 h 2180854"/>
              <a:gd name="connsiteX91" fmla="*/ 2154827 w 2325894"/>
              <a:gd name="connsiteY91" fmla="*/ 1514157 h 2180854"/>
              <a:gd name="connsiteX92" fmla="*/ 2325894 w 2325894"/>
              <a:gd name="connsiteY92" fmla="*/ 1522823 h 2180854"/>
              <a:gd name="connsiteX93" fmla="*/ 2325894 w 2325894"/>
              <a:gd name="connsiteY93" fmla="*/ 1545924 h 2180854"/>
              <a:gd name="connsiteX94" fmla="*/ 2152472 w 2325894"/>
              <a:gd name="connsiteY94" fmla="*/ 1537138 h 2180854"/>
              <a:gd name="connsiteX95" fmla="*/ 636036 w 2325894"/>
              <a:gd name="connsiteY95" fmla="*/ 20831 h 2180854"/>
              <a:gd name="connsiteX96" fmla="*/ 507911 w 2325894"/>
              <a:gd name="connsiteY96" fmla="*/ 0 h 2180854"/>
              <a:gd name="connsiteX97" fmla="*/ 531128 w 2325894"/>
              <a:gd name="connsiteY97" fmla="*/ 0 h 2180854"/>
              <a:gd name="connsiteX98" fmla="*/ 532727 w 2325894"/>
              <a:gd name="connsiteY98" fmla="*/ 31559 h 2180854"/>
              <a:gd name="connsiteX99" fmla="*/ 2141864 w 2325894"/>
              <a:gd name="connsiteY99" fmla="*/ 1640562 h 2180854"/>
              <a:gd name="connsiteX100" fmla="*/ 2325894 w 2325894"/>
              <a:gd name="connsiteY100" fmla="*/ 1649885 h 2180854"/>
              <a:gd name="connsiteX101" fmla="*/ 2325894 w 2325894"/>
              <a:gd name="connsiteY101" fmla="*/ 1672981 h 2180854"/>
              <a:gd name="connsiteX102" fmla="*/ 2139488 w 2325894"/>
              <a:gd name="connsiteY102" fmla="*/ 1663539 h 2180854"/>
              <a:gd name="connsiteX103" fmla="*/ 509624 w 2325894"/>
              <a:gd name="connsiteY103" fmla="*/ 33818 h 2180854"/>
              <a:gd name="connsiteX104" fmla="*/ 380961 w 2325894"/>
              <a:gd name="connsiteY104" fmla="*/ 0 h 2180854"/>
              <a:gd name="connsiteX105" fmla="*/ 404065 w 2325894"/>
              <a:gd name="connsiteY105" fmla="*/ 0 h 2180854"/>
              <a:gd name="connsiteX106" fmla="*/ 406316 w 2325894"/>
              <a:gd name="connsiteY106" fmla="*/ 44437 h 2180854"/>
              <a:gd name="connsiteX107" fmla="*/ 2128900 w 2325894"/>
              <a:gd name="connsiteY107" fmla="*/ 1766854 h 2180854"/>
              <a:gd name="connsiteX108" fmla="*/ 2325894 w 2325894"/>
              <a:gd name="connsiteY108" fmla="*/ 1776833 h 2180854"/>
              <a:gd name="connsiteX109" fmla="*/ 2325894 w 2325894"/>
              <a:gd name="connsiteY109" fmla="*/ 1799934 h 2180854"/>
              <a:gd name="connsiteX110" fmla="*/ 2126525 w 2325894"/>
              <a:gd name="connsiteY110" fmla="*/ 1789835 h 2180854"/>
              <a:gd name="connsiteX111" fmla="*/ 383332 w 2325894"/>
              <a:gd name="connsiteY111" fmla="*/ 46792 h 2180854"/>
              <a:gd name="connsiteX112" fmla="*/ 254013 w 2325894"/>
              <a:gd name="connsiteY112" fmla="*/ 0 h 2180854"/>
              <a:gd name="connsiteX113" fmla="*/ 277116 w 2325894"/>
              <a:gd name="connsiteY113" fmla="*/ 0 h 2180854"/>
              <a:gd name="connsiteX114" fmla="*/ 280023 w 2325894"/>
              <a:gd name="connsiteY114" fmla="*/ 57371 h 2180854"/>
              <a:gd name="connsiteX115" fmla="*/ 2115917 w 2325894"/>
              <a:gd name="connsiteY115" fmla="*/ 1893125 h 2180854"/>
              <a:gd name="connsiteX116" fmla="*/ 2325894 w 2325894"/>
              <a:gd name="connsiteY116" fmla="*/ 1903762 h 2180854"/>
              <a:gd name="connsiteX117" fmla="*/ 2325894 w 2325894"/>
              <a:gd name="connsiteY117" fmla="*/ 1926863 h 2180854"/>
              <a:gd name="connsiteX118" fmla="*/ 2113563 w 2325894"/>
              <a:gd name="connsiteY118" fmla="*/ 1916107 h 2180854"/>
              <a:gd name="connsiteX119" fmla="*/ 257040 w 2325894"/>
              <a:gd name="connsiteY119" fmla="*/ 59745 h 2180854"/>
              <a:gd name="connsiteX120" fmla="*/ 126949 w 2325894"/>
              <a:gd name="connsiteY120" fmla="*/ 0 h 2180854"/>
              <a:gd name="connsiteX121" fmla="*/ 150160 w 2325894"/>
              <a:gd name="connsiteY121" fmla="*/ 0 h 2180854"/>
              <a:gd name="connsiteX122" fmla="*/ 153729 w 2325894"/>
              <a:gd name="connsiteY122" fmla="*/ 70454 h 2180854"/>
              <a:gd name="connsiteX123" fmla="*/ 2102955 w 2325894"/>
              <a:gd name="connsiteY123" fmla="*/ 2019530 h 2180854"/>
              <a:gd name="connsiteX124" fmla="*/ 2325894 w 2325894"/>
              <a:gd name="connsiteY124" fmla="*/ 2030824 h 2180854"/>
              <a:gd name="connsiteX125" fmla="*/ 2325894 w 2325894"/>
              <a:gd name="connsiteY125" fmla="*/ 2053925 h 2180854"/>
              <a:gd name="connsiteX126" fmla="*/ 2100598 w 2325894"/>
              <a:gd name="connsiteY126" fmla="*/ 2042512 h 2180854"/>
              <a:gd name="connsiteX127" fmla="*/ 130633 w 2325894"/>
              <a:gd name="connsiteY127" fmla="*/ 72714 h 2180854"/>
              <a:gd name="connsiteX128" fmla="*/ 0 w 2325894"/>
              <a:gd name="connsiteY128" fmla="*/ 0 h 2180854"/>
              <a:gd name="connsiteX129" fmla="*/ 23103 w 2325894"/>
              <a:gd name="connsiteY129" fmla="*/ 0 h 2180854"/>
              <a:gd name="connsiteX130" fmla="*/ 27324 w 2325894"/>
              <a:gd name="connsiteY130" fmla="*/ 83311 h 2180854"/>
              <a:gd name="connsiteX131" fmla="*/ 2089991 w 2325894"/>
              <a:gd name="connsiteY131" fmla="*/ 2145803 h 2180854"/>
              <a:gd name="connsiteX132" fmla="*/ 2325894 w 2325894"/>
              <a:gd name="connsiteY132" fmla="*/ 2157753 h 2180854"/>
              <a:gd name="connsiteX133" fmla="*/ 2325894 w 2325894"/>
              <a:gd name="connsiteY133" fmla="*/ 2180854 h 2180854"/>
              <a:gd name="connsiteX134" fmla="*/ 2087636 w 2325894"/>
              <a:gd name="connsiteY134" fmla="*/ 2168784 h 2180854"/>
              <a:gd name="connsiteX135" fmla="*/ 4341 w 2325894"/>
              <a:gd name="connsiteY135" fmla="*/ 85667 h 218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325894" h="218085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endParaRPr lang="en-US" dirty="0"/>
          </a:p>
        </p:txBody>
      </p:sp>
      <p:sp>
        <p:nvSpPr>
          <p:cNvPr id="3" name="Content Placeholder 2"/>
          <p:cNvSpPr>
            <a:spLocks noGrp="1"/>
          </p:cNvSpPr>
          <p:nvPr>
            <p:ph sz="half" idx="1"/>
          </p:nvPr>
        </p:nvSpPr>
        <p:spPr>
          <a:xfrm>
            <a:off x="755904" y="2825496"/>
            <a:ext cx="10680192" cy="2834640"/>
          </a:xfrm>
        </p:spPr>
        <p:txBody>
          <a:bodyPr>
            <a:no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noAutofit/>
          </a:bodyPr>
          <a:lstStyle/>
          <a:p>
            <a:r>
              <a:rPr lang="en-US"/>
              <a:t>Presentation title</a:t>
            </a:r>
            <a:endParaRPr lang="en-US" dirty="0"/>
          </a:p>
        </p:txBody>
      </p:sp>
      <p:sp>
        <p:nvSpPr>
          <p:cNvPr id="7" name="Slide Number Placeholder 6"/>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74571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4389120" y="2395728"/>
            <a:ext cx="7013448" cy="1627632"/>
          </a:xfrm>
        </p:spPr>
        <p:txBody>
          <a:bodyPr lIns="0" tIns="0" rIns="0" bIns="0">
            <a:noAutofit/>
          </a:bodyPr>
          <a:lstStyle>
            <a:lvl1pPr algn="l">
              <a:lnSpc>
                <a:spcPct val="100000"/>
              </a:lnSpc>
              <a:defRPr sz="33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984248"/>
            <a:ext cx="768096" cy="1627632"/>
          </a:xfrm>
        </p:spPr>
        <p:txBody>
          <a:bodyPr lIns="91440" tIns="45720" rIns="91440" bIns="54864">
            <a:noAutofit/>
          </a:bodyPr>
          <a:lstStyle>
            <a:lvl1pPr marL="0" indent="0">
              <a:buNone/>
              <a:defRPr sz="10000" b="1"/>
            </a:lvl1pPr>
          </a:lstStyle>
          <a:p>
            <a:pPr lvl="0"/>
            <a:r>
              <a:rPr lang="en-US" dirty="0"/>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p:nvPr>
        </p:nvSpPr>
        <p:spPr>
          <a:xfrm>
            <a:off x="4389120" y="4308475"/>
            <a:ext cx="3932238" cy="588963"/>
          </a:xfrm>
        </p:spPr>
        <p:txBody>
          <a:bodyPr lIns="0" tIns="0" rIns="0" bIns="0">
            <a:noAutofit/>
          </a:bodyPr>
          <a:lstStyle>
            <a:lvl1pPr marL="0" indent="0">
              <a:buNone/>
              <a:defRPr sz="2400"/>
            </a:lvl1pPr>
          </a:lstStyle>
          <a:p>
            <a:pPr lvl="0"/>
            <a:r>
              <a:rPr lang="en-US"/>
              <a:t>Click to edit Master text styles</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10000" b="1"/>
            </a:lvl1pPr>
          </a:lstStyle>
          <a:p>
            <a:pPr lvl="0"/>
            <a:r>
              <a:rPr lang="en-US" dirty="0"/>
              <a:t>”</a:t>
            </a:r>
          </a:p>
        </p:txBody>
      </p:sp>
      <p:sp>
        <p:nvSpPr>
          <p:cNvPr id="32" name="Image 1" descr="preencoded.png">
            <a:extLst>
              <a:ext uri="{FF2B5EF4-FFF2-40B4-BE49-F238E27FC236}">
                <a16:creationId xmlns:a16="http://schemas.microsoft.com/office/drawing/2014/main" id="{2A3EC91E-4089-D366-06D3-3E66F93DFAF3}"/>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dirty="0"/>
          </a:p>
        </p:txBody>
      </p:sp>
      <p:sp>
        <p:nvSpPr>
          <p:cNvPr id="53" name="Freeform: Shape 52">
            <a:extLst>
              <a:ext uri="{FF2B5EF4-FFF2-40B4-BE49-F238E27FC236}">
                <a16:creationId xmlns:a16="http://schemas.microsoft.com/office/drawing/2014/main" id="{70F595E1-C910-3710-90E9-AF5FFCE05861}"/>
              </a:ext>
            </a:extLst>
          </p:cNvPr>
          <p:cNvSpPr/>
          <p:nvPr userDrawn="1"/>
        </p:nvSpPr>
        <p:spPr>
          <a:xfrm>
            <a:off x="-9415"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dirty="0"/>
          </a:p>
        </p:txBody>
      </p:sp>
      <p:sp>
        <p:nvSpPr>
          <p:cNvPr id="33" name="Image 4" descr="preencoded.png">
            <a:extLst>
              <a:ext uri="{FF2B5EF4-FFF2-40B4-BE49-F238E27FC236}">
                <a16:creationId xmlns:a16="http://schemas.microsoft.com/office/drawing/2014/main" id="{EC46DC71-C12A-96C8-3FE2-AA95AB58B349}"/>
              </a:ext>
            </a:extLst>
          </p:cNvPr>
          <p:cNvSpPr/>
          <p:nvPr/>
        </p:nvSpPr>
        <p:spPr>
          <a:xfrm>
            <a:off x="2543868"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dirty="0"/>
          </a:p>
        </p:txBody>
      </p:sp>
      <p:sp>
        <p:nvSpPr>
          <p:cNvPr id="29" name="Freeform 70">
            <a:extLst>
              <a:ext uri="{FF2B5EF4-FFF2-40B4-BE49-F238E27FC236}">
                <a16:creationId xmlns:a16="http://schemas.microsoft.com/office/drawing/2014/main" id="{AA39EF58-54F1-4AC9-1D83-2E7DEEAAEA6A}"/>
              </a:ext>
            </a:extLst>
          </p:cNvPr>
          <p:cNvSpPr>
            <a:spLocks/>
          </p:cNvSpPr>
          <p:nvPr userDrawn="1"/>
        </p:nvSpPr>
        <p:spPr bwMode="auto">
          <a:xfrm flipH="1">
            <a:off x="2535251"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31" name="Freeform 70">
            <a:extLst>
              <a:ext uri="{FF2B5EF4-FFF2-40B4-BE49-F238E27FC236}">
                <a16:creationId xmlns:a16="http://schemas.microsoft.com/office/drawing/2014/main" id="{0C320934-59CC-4123-C7C1-FEEE89F3045F}"/>
              </a:ext>
            </a:extLst>
          </p:cNvPr>
          <p:cNvSpPr>
            <a:spLocks/>
          </p:cNvSpPr>
          <p:nvPr userDrawn="1"/>
        </p:nvSpPr>
        <p:spPr bwMode="auto">
          <a:xfrm flipH="1">
            <a:off x="-10617"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552850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C43996-DAC9-130F-CB05-4A8A90381D37}"/>
              </a:ext>
            </a:extLst>
          </p:cNvPr>
          <p:cNvSpPr/>
          <p:nvPr userDrawn="1"/>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dirty="0"/>
          </a:p>
        </p:txBody>
      </p:sp>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p:txBody>
          <a:bodyPr>
            <a:noAutofit/>
          </a:bodyPr>
          <a:lstStyle>
            <a:lvl1pPr>
              <a:lnSpc>
                <a:spcPct val="100000"/>
              </a:lnSpc>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43B58B80-D2DB-A0A1-0362-1157E9087574}"/>
              </a:ext>
            </a:extLst>
          </p:cNvPr>
          <p:cNvSpPr>
            <a:spLocks noGrp="1"/>
          </p:cNvSpPr>
          <p:nvPr>
            <p:ph type="ftr" sz="quarter" idx="11"/>
          </p:nvPr>
        </p:nvSpPr>
        <p:spPr/>
        <p:txBody>
          <a:bodyPr>
            <a:noAutofit/>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758905" y="2392023"/>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758905" y="4989515"/>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916885" y="5599755"/>
            <a:ext cx="2283472" cy="365125"/>
          </a:xfrm>
        </p:spPr>
        <p:txBody>
          <a:bodyPr anchor="ctr">
            <a:noAutofit/>
          </a:bodyPr>
          <a:lstStyle>
            <a:lvl1pPr marL="0" indent="0" algn="ctr">
              <a:buNone/>
              <a:defRPr sz="1400"/>
            </a:lvl1pPr>
          </a:lstStyle>
          <a:p>
            <a:pPr lvl="0"/>
            <a:r>
              <a:rPr lang="en-US" dirty="0"/>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517361" y="2392619"/>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516747" y="4990111"/>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674073" y="5600351"/>
            <a:ext cx="2283472" cy="365125"/>
          </a:xfrm>
        </p:spPr>
        <p:txBody>
          <a:bodyPr anchor="ctr">
            <a:noAutofit/>
          </a:bodyPr>
          <a:lstStyle>
            <a:lvl1pPr marL="0" indent="0" algn="ctr">
              <a:buNone/>
              <a:defRPr sz="1400"/>
            </a:lvl1pPr>
          </a:lstStyle>
          <a:p>
            <a:pPr lvl="0"/>
            <a:r>
              <a:rPr lang="en-US" dirty="0"/>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275817" y="2393215"/>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274589" y="4990707"/>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432529" y="5600947"/>
            <a:ext cx="2283472" cy="365125"/>
          </a:xfrm>
        </p:spPr>
        <p:txBody>
          <a:bodyPr anchor="ctr">
            <a:noAutofit/>
          </a:bodyPr>
          <a:lstStyle>
            <a:lvl1pPr marL="0" indent="0" algn="ctr">
              <a:buNone/>
              <a:defRPr sz="1400"/>
            </a:lvl1pPr>
          </a:lstStyle>
          <a:p>
            <a:pPr lvl="0"/>
            <a:r>
              <a:rPr lang="en-US" dirty="0"/>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9034272" y="2393215"/>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9032431" y="4990707"/>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9190984" y="5600947"/>
            <a:ext cx="2283472" cy="365125"/>
          </a:xfrm>
        </p:spPr>
        <p:txBody>
          <a:bodyPr anchor="ctr">
            <a:noAutofit/>
          </a:bodyPr>
          <a:lstStyle>
            <a:lvl1pPr marL="0" indent="0" algn="ctr">
              <a:buNone/>
              <a:defRPr sz="1400"/>
            </a:lvl1pPr>
          </a:lstStyle>
          <a:p>
            <a:pPr lvl="0"/>
            <a:r>
              <a:rPr lang="en-US" dirty="0"/>
              <a:t>Title</a:t>
            </a:r>
          </a:p>
        </p:txBody>
      </p:sp>
    </p:spTree>
    <p:extLst>
      <p:ext uri="{BB962C8B-B14F-4D97-AF65-F5344CB8AC3E}">
        <p14:creationId xmlns:p14="http://schemas.microsoft.com/office/powerpoint/2010/main" val="2586653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x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a:xfrm>
            <a:off x="758952" y="539496"/>
            <a:ext cx="10671048" cy="768096"/>
          </a:xfrm>
        </p:spPr>
        <p:txBody>
          <a:bodyPr>
            <a:noAutofit/>
          </a:bodyPr>
          <a:lstStyle>
            <a:lvl1pPr>
              <a:lnSpc>
                <a:spcPct val="100000"/>
              </a:lnSpc>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43B58B80-D2DB-A0A1-0362-1157E9087574}"/>
              </a:ext>
            </a:extLst>
          </p:cNvPr>
          <p:cNvSpPr>
            <a:spLocks noGrp="1"/>
          </p:cNvSpPr>
          <p:nvPr>
            <p:ph type="ftr" sz="quarter" idx="11"/>
          </p:nvPr>
        </p:nvSpPr>
        <p:spPr/>
        <p:txBody>
          <a:bodyPr>
            <a:noAutofit/>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1271016"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1271016" y="3191256"/>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1271016" y="3616960"/>
            <a:ext cx="2029968" cy="182880"/>
          </a:xfrm>
        </p:spPr>
        <p:txBody>
          <a:bodyPr anchor="ctr">
            <a:noAutofit/>
          </a:bodyPr>
          <a:lstStyle>
            <a:lvl1pPr marL="0" indent="0" algn="ctr">
              <a:buNone/>
              <a:defRPr sz="1200" spc="20" baseline="0"/>
            </a:lvl1pPr>
          </a:lstStyle>
          <a:p>
            <a:pPr lvl="0"/>
            <a:r>
              <a:rPr lang="en-US" dirty="0"/>
              <a:t>Title</a:t>
            </a:r>
          </a:p>
        </p:txBody>
      </p:sp>
      <p:sp>
        <p:nvSpPr>
          <p:cNvPr id="10" name="Picture Placeholder 16">
            <a:extLst>
              <a:ext uri="{FF2B5EF4-FFF2-40B4-BE49-F238E27FC236}">
                <a16:creationId xmlns:a16="http://schemas.microsoft.com/office/drawing/2014/main" id="{BB749B9A-080F-37C0-08E6-909A5DA554D4}"/>
              </a:ext>
            </a:extLst>
          </p:cNvPr>
          <p:cNvSpPr>
            <a:spLocks noGrp="1"/>
          </p:cNvSpPr>
          <p:nvPr>
            <p:ph type="pic" sz="quarter" idx="25"/>
          </p:nvPr>
        </p:nvSpPr>
        <p:spPr>
          <a:xfrm>
            <a:off x="1271016"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14" name="Text Placeholder 18">
            <a:extLst>
              <a:ext uri="{FF2B5EF4-FFF2-40B4-BE49-F238E27FC236}">
                <a16:creationId xmlns:a16="http://schemas.microsoft.com/office/drawing/2014/main" id="{C4C7516E-0853-87BE-108B-697DD8E0DA75}"/>
              </a:ext>
            </a:extLst>
          </p:cNvPr>
          <p:cNvSpPr>
            <a:spLocks noGrp="1"/>
          </p:cNvSpPr>
          <p:nvPr>
            <p:ph type="body" sz="quarter" idx="29" hasCustomPrompt="1"/>
          </p:nvPr>
        </p:nvSpPr>
        <p:spPr>
          <a:xfrm>
            <a:off x="1271016" y="5790184"/>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15" name="Text Placeholder 20">
            <a:extLst>
              <a:ext uri="{FF2B5EF4-FFF2-40B4-BE49-F238E27FC236}">
                <a16:creationId xmlns:a16="http://schemas.microsoft.com/office/drawing/2014/main" id="{FB1A74E1-7CEB-F501-F998-7361A20F7349}"/>
              </a:ext>
            </a:extLst>
          </p:cNvPr>
          <p:cNvSpPr>
            <a:spLocks noGrp="1"/>
          </p:cNvSpPr>
          <p:nvPr>
            <p:ph type="body" sz="quarter" idx="30" hasCustomPrompt="1"/>
          </p:nvPr>
        </p:nvSpPr>
        <p:spPr>
          <a:xfrm>
            <a:off x="1271016" y="6215888"/>
            <a:ext cx="2029968" cy="182880"/>
          </a:xfrm>
        </p:spPr>
        <p:txBody>
          <a:bodyPr anchor="ctr">
            <a:noAutofit/>
          </a:bodyPr>
          <a:lstStyle>
            <a:lvl1pPr marL="0" indent="0" algn="ctr">
              <a:buNone/>
              <a:defRPr sz="1200" spc="20" baseline="0"/>
            </a:lvl1pPr>
          </a:lstStyle>
          <a:p>
            <a:pPr lvl="0"/>
            <a:r>
              <a:rPr lang="en-US" dirty="0"/>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828288"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828288" y="3191256"/>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828288" y="3616960"/>
            <a:ext cx="2029968" cy="182880"/>
          </a:xfrm>
        </p:spPr>
        <p:txBody>
          <a:bodyPr anchor="ctr">
            <a:noAutofit/>
          </a:bodyPr>
          <a:lstStyle>
            <a:lvl1pPr marL="0" indent="0" algn="ctr">
              <a:buNone/>
              <a:defRPr sz="1200" spc="20" baseline="0"/>
            </a:lvl1pPr>
          </a:lstStyle>
          <a:p>
            <a:pPr lvl="0"/>
            <a:r>
              <a:rPr lang="en-US" dirty="0"/>
              <a:t>Title</a:t>
            </a:r>
          </a:p>
        </p:txBody>
      </p:sp>
      <p:sp>
        <p:nvSpPr>
          <p:cNvPr id="11" name="Picture Placeholder 16">
            <a:extLst>
              <a:ext uri="{FF2B5EF4-FFF2-40B4-BE49-F238E27FC236}">
                <a16:creationId xmlns:a16="http://schemas.microsoft.com/office/drawing/2014/main" id="{B5D5100A-3D51-45DB-3A84-9E7FB85261E3}"/>
              </a:ext>
            </a:extLst>
          </p:cNvPr>
          <p:cNvSpPr>
            <a:spLocks noGrp="1"/>
          </p:cNvSpPr>
          <p:nvPr>
            <p:ph type="pic" sz="quarter" idx="26"/>
          </p:nvPr>
        </p:nvSpPr>
        <p:spPr>
          <a:xfrm>
            <a:off x="3828288"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16" name="Text Placeholder 18">
            <a:extLst>
              <a:ext uri="{FF2B5EF4-FFF2-40B4-BE49-F238E27FC236}">
                <a16:creationId xmlns:a16="http://schemas.microsoft.com/office/drawing/2014/main" id="{B775B771-678A-D917-7FE0-5DA7A23CCE25}"/>
              </a:ext>
            </a:extLst>
          </p:cNvPr>
          <p:cNvSpPr>
            <a:spLocks noGrp="1"/>
          </p:cNvSpPr>
          <p:nvPr>
            <p:ph type="body" sz="quarter" idx="31" hasCustomPrompt="1"/>
          </p:nvPr>
        </p:nvSpPr>
        <p:spPr>
          <a:xfrm>
            <a:off x="3828288" y="5790184"/>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18" name="Text Placeholder 20">
            <a:extLst>
              <a:ext uri="{FF2B5EF4-FFF2-40B4-BE49-F238E27FC236}">
                <a16:creationId xmlns:a16="http://schemas.microsoft.com/office/drawing/2014/main" id="{AA2B9540-B92A-AD9C-C01A-B08A98BF8455}"/>
              </a:ext>
            </a:extLst>
          </p:cNvPr>
          <p:cNvSpPr>
            <a:spLocks noGrp="1"/>
          </p:cNvSpPr>
          <p:nvPr>
            <p:ph type="body" sz="quarter" idx="32" hasCustomPrompt="1"/>
          </p:nvPr>
        </p:nvSpPr>
        <p:spPr>
          <a:xfrm>
            <a:off x="3828288" y="6215888"/>
            <a:ext cx="2029968" cy="182880"/>
          </a:xfrm>
        </p:spPr>
        <p:txBody>
          <a:bodyPr anchor="ctr">
            <a:noAutofit/>
          </a:bodyPr>
          <a:lstStyle>
            <a:lvl1pPr marL="0" indent="0" algn="ctr">
              <a:buNone/>
              <a:defRPr sz="1200" spc="20" baseline="0"/>
            </a:lvl1pPr>
          </a:lstStyle>
          <a:p>
            <a:pPr lvl="0"/>
            <a:r>
              <a:rPr lang="en-US" dirty="0"/>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385560"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385560" y="3191256"/>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385560" y="3616960"/>
            <a:ext cx="2029968" cy="182880"/>
          </a:xfrm>
        </p:spPr>
        <p:txBody>
          <a:bodyPr anchor="ctr">
            <a:noAutofit/>
          </a:bodyPr>
          <a:lstStyle>
            <a:lvl1pPr marL="0" indent="0" algn="ctr">
              <a:buNone/>
              <a:defRPr sz="1200" spc="20" baseline="0"/>
            </a:lvl1pPr>
          </a:lstStyle>
          <a:p>
            <a:pPr lvl="0"/>
            <a:r>
              <a:rPr lang="en-US" dirty="0"/>
              <a:t>Title</a:t>
            </a:r>
          </a:p>
        </p:txBody>
      </p:sp>
      <p:sp>
        <p:nvSpPr>
          <p:cNvPr id="12" name="Picture Placeholder 16">
            <a:extLst>
              <a:ext uri="{FF2B5EF4-FFF2-40B4-BE49-F238E27FC236}">
                <a16:creationId xmlns:a16="http://schemas.microsoft.com/office/drawing/2014/main" id="{3D2AAC25-9404-1F6F-200C-5660F4995858}"/>
              </a:ext>
            </a:extLst>
          </p:cNvPr>
          <p:cNvSpPr>
            <a:spLocks noGrp="1"/>
          </p:cNvSpPr>
          <p:nvPr>
            <p:ph type="pic" sz="quarter" idx="27"/>
          </p:nvPr>
        </p:nvSpPr>
        <p:spPr>
          <a:xfrm>
            <a:off x="6385560"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0" name="Text Placeholder 18">
            <a:extLst>
              <a:ext uri="{FF2B5EF4-FFF2-40B4-BE49-F238E27FC236}">
                <a16:creationId xmlns:a16="http://schemas.microsoft.com/office/drawing/2014/main" id="{AE4677E1-AC1B-AB9C-5E0C-794903DD1CEB}"/>
              </a:ext>
            </a:extLst>
          </p:cNvPr>
          <p:cNvSpPr>
            <a:spLocks noGrp="1"/>
          </p:cNvSpPr>
          <p:nvPr>
            <p:ph type="body" sz="quarter" idx="33" hasCustomPrompt="1"/>
          </p:nvPr>
        </p:nvSpPr>
        <p:spPr>
          <a:xfrm>
            <a:off x="6385560" y="5790184"/>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31" name="Text Placeholder 20">
            <a:extLst>
              <a:ext uri="{FF2B5EF4-FFF2-40B4-BE49-F238E27FC236}">
                <a16:creationId xmlns:a16="http://schemas.microsoft.com/office/drawing/2014/main" id="{826BBF6C-7198-3C15-CDCB-E72B08709C1F}"/>
              </a:ext>
            </a:extLst>
          </p:cNvPr>
          <p:cNvSpPr>
            <a:spLocks noGrp="1"/>
          </p:cNvSpPr>
          <p:nvPr>
            <p:ph type="body" sz="quarter" idx="34" hasCustomPrompt="1"/>
          </p:nvPr>
        </p:nvSpPr>
        <p:spPr>
          <a:xfrm>
            <a:off x="6385560" y="6215888"/>
            <a:ext cx="2029968" cy="182880"/>
          </a:xfrm>
        </p:spPr>
        <p:txBody>
          <a:bodyPr anchor="ctr">
            <a:noAutofit/>
          </a:bodyPr>
          <a:lstStyle>
            <a:lvl1pPr marL="0" indent="0" algn="ctr">
              <a:buNone/>
              <a:defRPr sz="1200" spc="20" baseline="0"/>
            </a:lvl1pPr>
          </a:lstStyle>
          <a:p>
            <a:pPr lvl="0"/>
            <a:r>
              <a:rPr lang="en-US" dirty="0"/>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8942832"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8942832" y="3191256"/>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8942832" y="3616960"/>
            <a:ext cx="2029968" cy="182880"/>
          </a:xfrm>
        </p:spPr>
        <p:txBody>
          <a:bodyPr anchor="ctr">
            <a:noAutofit/>
          </a:bodyPr>
          <a:lstStyle>
            <a:lvl1pPr marL="0" indent="0" algn="ctr">
              <a:buNone/>
              <a:defRPr sz="1200" spc="20" baseline="0"/>
            </a:lvl1pPr>
          </a:lstStyle>
          <a:p>
            <a:pPr lvl="0"/>
            <a:r>
              <a:rPr lang="en-US" dirty="0"/>
              <a:t>Title</a:t>
            </a:r>
          </a:p>
        </p:txBody>
      </p:sp>
      <p:sp>
        <p:nvSpPr>
          <p:cNvPr id="13" name="Picture Placeholder 16">
            <a:extLst>
              <a:ext uri="{FF2B5EF4-FFF2-40B4-BE49-F238E27FC236}">
                <a16:creationId xmlns:a16="http://schemas.microsoft.com/office/drawing/2014/main" id="{90CBAA5D-3D9B-0CB5-E527-996433638BE3}"/>
              </a:ext>
            </a:extLst>
          </p:cNvPr>
          <p:cNvSpPr>
            <a:spLocks noGrp="1"/>
          </p:cNvSpPr>
          <p:nvPr>
            <p:ph type="pic" sz="quarter" idx="28"/>
          </p:nvPr>
        </p:nvSpPr>
        <p:spPr>
          <a:xfrm>
            <a:off x="8942832"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32" name="Text Placeholder 18">
            <a:extLst>
              <a:ext uri="{FF2B5EF4-FFF2-40B4-BE49-F238E27FC236}">
                <a16:creationId xmlns:a16="http://schemas.microsoft.com/office/drawing/2014/main" id="{5B47333C-2F5E-FA7D-5DD1-191E0F421B61}"/>
              </a:ext>
            </a:extLst>
          </p:cNvPr>
          <p:cNvSpPr>
            <a:spLocks noGrp="1"/>
          </p:cNvSpPr>
          <p:nvPr>
            <p:ph type="body" sz="quarter" idx="35" hasCustomPrompt="1"/>
          </p:nvPr>
        </p:nvSpPr>
        <p:spPr>
          <a:xfrm>
            <a:off x="8942832" y="5790184"/>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33" name="Text Placeholder 20">
            <a:extLst>
              <a:ext uri="{FF2B5EF4-FFF2-40B4-BE49-F238E27FC236}">
                <a16:creationId xmlns:a16="http://schemas.microsoft.com/office/drawing/2014/main" id="{D0AA2AE2-5A11-76D4-4D9C-B6B24D1419D0}"/>
              </a:ext>
            </a:extLst>
          </p:cNvPr>
          <p:cNvSpPr>
            <a:spLocks noGrp="1"/>
          </p:cNvSpPr>
          <p:nvPr>
            <p:ph type="body" sz="quarter" idx="36" hasCustomPrompt="1"/>
          </p:nvPr>
        </p:nvSpPr>
        <p:spPr>
          <a:xfrm>
            <a:off x="8942832" y="6215888"/>
            <a:ext cx="2029968" cy="182880"/>
          </a:xfrm>
        </p:spPr>
        <p:txBody>
          <a:bodyPr anchor="ctr">
            <a:noAutofit/>
          </a:bodyPr>
          <a:lstStyle>
            <a:lvl1pPr marL="0" indent="0" algn="ctr">
              <a:buNone/>
              <a:defRPr sz="1200" spc="20" baseline="0"/>
            </a:lvl1pPr>
          </a:lstStyle>
          <a:p>
            <a:pPr lvl="0"/>
            <a:r>
              <a:rPr lang="en-US" dirty="0"/>
              <a:t>Title</a:t>
            </a:r>
          </a:p>
        </p:txBody>
      </p:sp>
    </p:spTree>
    <p:extLst>
      <p:ext uri="{BB962C8B-B14F-4D97-AF65-F5344CB8AC3E}">
        <p14:creationId xmlns:p14="http://schemas.microsoft.com/office/powerpoint/2010/main" val="1900709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 Colum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950ED98-B5D1-206C-403F-FA954F9D2CFF}"/>
              </a:ext>
            </a:extLst>
          </p:cNvPr>
          <p:cNvSpPr/>
          <p:nvPr userDrawn="1"/>
        </p:nvSpPr>
        <p:spPr>
          <a:xfrm>
            <a:off x="685338"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E8643CE-01D9-3E5E-15F6-20689F775F15}"/>
              </a:ext>
            </a:extLst>
          </p:cNvPr>
          <p:cNvSpPr/>
          <p:nvPr userDrawn="1"/>
        </p:nvSpPr>
        <p:spPr>
          <a:xfrm>
            <a:off x="2900911"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AF82DDD-EDEC-7D87-F43A-113C5E4A4FE7}"/>
              </a:ext>
            </a:extLst>
          </p:cNvPr>
          <p:cNvSpPr/>
          <p:nvPr userDrawn="1"/>
        </p:nvSpPr>
        <p:spPr>
          <a:xfrm>
            <a:off x="5116484"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E47E492E-967F-54B7-55B1-08A5E1C3615B}"/>
              </a:ext>
            </a:extLst>
          </p:cNvPr>
          <p:cNvSpPr/>
          <p:nvPr userDrawn="1"/>
        </p:nvSpPr>
        <p:spPr>
          <a:xfrm>
            <a:off x="954762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0053FE-E44A-CA97-F782-67FC633E722E}"/>
              </a:ext>
            </a:extLst>
          </p:cNvPr>
          <p:cNvSpPr/>
          <p:nvPr userDrawn="1"/>
        </p:nvSpPr>
        <p:spPr>
          <a:xfrm>
            <a:off x="7332057"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841248"/>
            <a:ext cx="10671048" cy="768096"/>
          </a:xfrm>
        </p:spPr>
        <p:txBody>
          <a:bodyPr>
            <a:noAutofit/>
          </a:bodyPr>
          <a:lstStyle>
            <a:lvl1pPr>
              <a:lnSpc>
                <a:spcPct val="100000"/>
              </a:lnSpc>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317B5E29-6335-83BC-FA01-FAE422D2658B}"/>
              </a:ext>
            </a:extLst>
          </p:cNvPr>
          <p:cNvSpPr>
            <a:spLocks noGrp="1"/>
          </p:cNvSpPr>
          <p:nvPr>
            <p:ph type="ftr" sz="quarter" idx="11"/>
          </p:nvPr>
        </p:nvSpPr>
        <p:spPr/>
        <p:txBody>
          <a:bodyPr>
            <a:noAutofit/>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685338" y="2491684"/>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p:cNvSpPr>
          <p:nvPr>
            <p:ph type="pic" sz="quarter" idx="23"/>
          </p:nvPr>
        </p:nvSpPr>
        <p:spPr>
          <a:xfrm>
            <a:off x="1339134" y="2111058"/>
            <a:ext cx="704088" cy="7040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731058"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47" name="Text Placeholder 4">
            <a:extLst>
              <a:ext uri="{FF2B5EF4-FFF2-40B4-BE49-F238E27FC236}">
                <a16:creationId xmlns:a16="http://schemas.microsoft.com/office/drawing/2014/main" id="{79F9AD31-B0C5-3563-C73A-8B6297FCFD1C}"/>
              </a:ext>
            </a:extLst>
          </p:cNvPr>
          <p:cNvSpPr>
            <a:spLocks noGrp="1"/>
          </p:cNvSpPr>
          <p:nvPr>
            <p:ph type="body" sz="quarter" idx="3"/>
          </p:nvPr>
        </p:nvSpPr>
        <p:spPr>
          <a:xfrm>
            <a:off x="2900910" y="2491684"/>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8" name="Picture Placeholder 62">
            <a:extLst>
              <a:ext uri="{FF2B5EF4-FFF2-40B4-BE49-F238E27FC236}">
                <a16:creationId xmlns:a16="http://schemas.microsoft.com/office/drawing/2014/main" id="{05E8E8EF-4954-870B-04E5-82BC660A6738}"/>
              </a:ext>
            </a:extLst>
          </p:cNvPr>
          <p:cNvSpPr>
            <a:spLocks noGrp="1"/>
          </p:cNvSpPr>
          <p:nvPr>
            <p:ph type="pic" sz="quarter" idx="27"/>
          </p:nvPr>
        </p:nvSpPr>
        <p:spPr>
          <a:xfrm>
            <a:off x="3554707" y="2111058"/>
            <a:ext cx="704088" cy="7040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58" name="Text Placeholder 51">
            <a:extLst>
              <a:ext uri="{FF2B5EF4-FFF2-40B4-BE49-F238E27FC236}">
                <a16:creationId xmlns:a16="http://schemas.microsoft.com/office/drawing/2014/main" id="{75981CD1-EA26-D1CF-F19E-B58C16BA8A69}"/>
              </a:ext>
            </a:extLst>
          </p:cNvPr>
          <p:cNvSpPr>
            <a:spLocks noGrp="1"/>
          </p:cNvSpPr>
          <p:nvPr>
            <p:ph type="body" sz="quarter" idx="19"/>
          </p:nvPr>
        </p:nvSpPr>
        <p:spPr>
          <a:xfrm>
            <a:off x="2946630"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48" name="Text Placeholder 4">
            <a:extLst>
              <a:ext uri="{FF2B5EF4-FFF2-40B4-BE49-F238E27FC236}">
                <a16:creationId xmlns:a16="http://schemas.microsoft.com/office/drawing/2014/main" id="{3A09BBD1-5CBC-B0EF-71C0-054FCB989BC6}"/>
              </a:ext>
            </a:extLst>
          </p:cNvPr>
          <p:cNvSpPr>
            <a:spLocks noGrp="1"/>
          </p:cNvSpPr>
          <p:nvPr>
            <p:ph type="body" sz="quarter" idx="13"/>
          </p:nvPr>
        </p:nvSpPr>
        <p:spPr>
          <a:xfrm>
            <a:off x="5116484" y="2491684"/>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7" name="Picture Placeholder 62">
            <a:extLst>
              <a:ext uri="{FF2B5EF4-FFF2-40B4-BE49-F238E27FC236}">
                <a16:creationId xmlns:a16="http://schemas.microsoft.com/office/drawing/2014/main" id="{4AD0C8C9-DB5A-6DC8-2729-A21F1A5CF174}"/>
              </a:ext>
            </a:extLst>
          </p:cNvPr>
          <p:cNvSpPr>
            <a:spLocks noGrp="1"/>
          </p:cNvSpPr>
          <p:nvPr>
            <p:ph type="pic" sz="quarter" idx="26"/>
          </p:nvPr>
        </p:nvSpPr>
        <p:spPr>
          <a:xfrm>
            <a:off x="5770280" y="2111058"/>
            <a:ext cx="704088" cy="7040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59" name="Text Placeholder 51">
            <a:extLst>
              <a:ext uri="{FF2B5EF4-FFF2-40B4-BE49-F238E27FC236}">
                <a16:creationId xmlns:a16="http://schemas.microsoft.com/office/drawing/2014/main" id="{F02DE2DC-F65C-32A5-5821-89FB2F53C325}"/>
              </a:ext>
            </a:extLst>
          </p:cNvPr>
          <p:cNvSpPr>
            <a:spLocks noGrp="1"/>
          </p:cNvSpPr>
          <p:nvPr>
            <p:ph type="body" sz="quarter" idx="20"/>
          </p:nvPr>
        </p:nvSpPr>
        <p:spPr>
          <a:xfrm>
            <a:off x="5162204"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7332057" y="2491684"/>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p:cNvSpPr>
          <p:nvPr>
            <p:ph type="pic" sz="quarter" idx="25"/>
          </p:nvPr>
        </p:nvSpPr>
        <p:spPr>
          <a:xfrm>
            <a:off x="7985853" y="2111058"/>
            <a:ext cx="704088" cy="7040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7377777"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9547629" y="2491684"/>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p:cNvSpPr>
          <p:nvPr>
            <p:ph type="pic" sz="quarter" idx="24"/>
          </p:nvPr>
        </p:nvSpPr>
        <p:spPr>
          <a:xfrm>
            <a:off x="10201425" y="2111058"/>
            <a:ext cx="704088" cy="7040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9593349"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Tree>
    <p:extLst>
      <p:ext uri="{BB962C8B-B14F-4D97-AF65-F5344CB8AC3E}">
        <p14:creationId xmlns:p14="http://schemas.microsoft.com/office/powerpoint/2010/main" val="872516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2DECB02-D9CE-E57A-0604-BFF41EC38AFA}"/>
              </a:ext>
            </a:extLst>
          </p:cNvPr>
          <p:cNvSpPr/>
          <p:nvPr userDrawn="1"/>
        </p:nvSpPr>
        <p:spPr>
          <a:xfrm>
            <a:off x="0" y="0"/>
            <a:ext cx="2838450"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p>
        </p:txBody>
      </p:sp>
      <p:sp>
        <p:nvSpPr>
          <p:cNvPr id="26" name="Freeform: Shape 25">
            <a:extLst>
              <a:ext uri="{FF2B5EF4-FFF2-40B4-BE49-F238E27FC236}">
                <a16:creationId xmlns:a16="http://schemas.microsoft.com/office/drawing/2014/main" id="{68E760EA-7D83-1DF2-A8EE-4F218084E74F}"/>
              </a:ext>
            </a:extLst>
          </p:cNvPr>
          <p:cNvSpPr/>
          <p:nvPr userDrawn="1"/>
        </p:nvSpPr>
        <p:spPr>
          <a:xfrm>
            <a:off x="1" y="-1"/>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6" name="Freeform: Shape 15">
            <a:extLst>
              <a:ext uri="{FF2B5EF4-FFF2-40B4-BE49-F238E27FC236}">
                <a16:creationId xmlns:a16="http://schemas.microsoft.com/office/drawing/2014/main" id="{FF3F3353-78A1-F584-81A6-9513382DF18F}"/>
              </a:ext>
            </a:extLst>
          </p:cNvPr>
          <p:cNvSpPr/>
          <p:nvPr userDrawn="1"/>
        </p:nvSpPr>
        <p:spPr>
          <a:xfrm>
            <a:off x="1" y="1"/>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A65C6DDD-D2BB-0153-0F53-9F7C17BDFD2B}"/>
              </a:ext>
            </a:extLst>
          </p:cNvPr>
          <p:cNvSpPr>
            <a:spLocks noGrp="1"/>
          </p:cNvSpPr>
          <p:nvPr>
            <p:ph type="title"/>
          </p:nvPr>
        </p:nvSpPr>
        <p:spPr/>
        <p:txBody>
          <a:bodyPr/>
          <a:lstStyle>
            <a:lvl1pPr>
              <a:lnSpc>
                <a:spcPct val="100000"/>
              </a:lnSpc>
              <a:defRPr>
                <a:solidFill>
                  <a:schemeClr val="accent6"/>
                </a:solidFill>
              </a:defRPr>
            </a:lvl1pPr>
          </a:lstStyle>
          <a:p>
            <a:r>
              <a:rPr lang="en-US"/>
              <a:t>Click to edit Master title style</a:t>
            </a:r>
            <a:endParaRPr lang="en-US" dirty="0"/>
          </a:p>
        </p:txBody>
      </p:sp>
      <p:sp>
        <p:nvSpPr>
          <p:cNvPr id="5" name="Slide Number Placeholder 4">
            <a:extLst>
              <a:ext uri="{FF2B5EF4-FFF2-40B4-BE49-F238E27FC236}">
                <a16:creationId xmlns:a16="http://schemas.microsoft.com/office/drawing/2014/main" id="{471A846E-CBB1-9805-456D-0C0B890912B7}"/>
              </a:ext>
            </a:extLst>
          </p:cNvPr>
          <p:cNvSpPr>
            <a:spLocks noGrp="1"/>
          </p:cNvSpPr>
          <p:nvPr>
            <p:ph type="sldNum" sz="quarter" idx="12"/>
          </p:nvPr>
        </p:nvSpPr>
        <p:spPr/>
        <p:txBody>
          <a:bodyPr/>
          <a:lstStyle/>
          <a:p>
            <a:fld id="{48F63A3B-78C7-47BE-AE5E-E10140E04643}" type="slidenum">
              <a:rPr lang="en-US" smtClean="0"/>
              <a:pPr/>
              <a:t>‹#›</a:t>
            </a:fld>
            <a:endParaRPr lang="en-US" dirty="0"/>
          </a:p>
        </p:txBody>
      </p:sp>
      <p:sp>
        <p:nvSpPr>
          <p:cNvPr id="30" name="Image 2" descr="preencoded.png">
            <a:extLst>
              <a:ext uri="{FF2B5EF4-FFF2-40B4-BE49-F238E27FC236}">
                <a16:creationId xmlns:a16="http://schemas.microsoft.com/office/drawing/2014/main" id="{790E862E-398F-571C-EC2C-3D17164DE059}"/>
              </a:ext>
            </a:extLst>
          </p:cNvPr>
          <p:cNvSpPr/>
          <p:nvPr/>
        </p:nvSpPr>
        <p:spPr>
          <a:xfrm>
            <a:off x="1458332" y="590133"/>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sp>
        <p:nvSpPr>
          <p:cNvPr id="31" name="Text Placeholder 2">
            <a:extLst>
              <a:ext uri="{FF2B5EF4-FFF2-40B4-BE49-F238E27FC236}">
                <a16:creationId xmlns:a16="http://schemas.microsoft.com/office/drawing/2014/main" id="{AB1DF8DE-0EED-2627-4B5E-266C0BC276BE}"/>
              </a:ext>
            </a:extLst>
          </p:cNvPr>
          <p:cNvSpPr>
            <a:spLocks noGrp="1"/>
          </p:cNvSpPr>
          <p:nvPr>
            <p:ph type="body" idx="1" hasCustomPrompt="1"/>
          </p:nvPr>
        </p:nvSpPr>
        <p:spPr>
          <a:xfrm>
            <a:off x="685338"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2" name="Text Placeholder 4">
            <a:extLst>
              <a:ext uri="{FF2B5EF4-FFF2-40B4-BE49-F238E27FC236}">
                <a16:creationId xmlns:a16="http://schemas.microsoft.com/office/drawing/2014/main" id="{5AE99EEE-38C4-CB2D-EEA0-8A2EB6F129E4}"/>
              </a:ext>
            </a:extLst>
          </p:cNvPr>
          <p:cNvSpPr>
            <a:spLocks noGrp="1"/>
          </p:cNvSpPr>
          <p:nvPr>
            <p:ph type="body" sz="quarter" idx="3" hasCustomPrompt="1"/>
          </p:nvPr>
        </p:nvSpPr>
        <p:spPr>
          <a:xfrm>
            <a:off x="2900911"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3" name="Text Placeholder 4">
            <a:extLst>
              <a:ext uri="{FF2B5EF4-FFF2-40B4-BE49-F238E27FC236}">
                <a16:creationId xmlns:a16="http://schemas.microsoft.com/office/drawing/2014/main" id="{AA90F0AE-69F4-EBD3-AED1-81E98D34811D}"/>
              </a:ext>
            </a:extLst>
          </p:cNvPr>
          <p:cNvSpPr>
            <a:spLocks noGrp="1"/>
          </p:cNvSpPr>
          <p:nvPr>
            <p:ph type="body" sz="quarter" idx="13" hasCustomPrompt="1"/>
          </p:nvPr>
        </p:nvSpPr>
        <p:spPr>
          <a:xfrm>
            <a:off x="5116484"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4" name="Text Placeholder 4">
            <a:extLst>
              <a:ext uri="{FF2B5EF4-FFF2-40B4-BE49-F238E27FC236}">
                <a16:creationId xmlns:a16="http://schemas.microsoft.com/office/drawing/2014/main" id="{F9E49243-B04A-D7AF-B4C7-8E1AE776F811}"/>
              </a:ext>
            </a:extLst>
          </p:cNvPr>
          <p:cNvSpPr>
            <a:spLocks noGrp="1"/>
          </p:cNvSpPr>
          <p:nvPr>
            <p:ph type="body" sz="quarter" idx="15" hasCustomPrompt="1"/>
          </p:nvPr>
        </p:nvSpPr>
        <p:spPr>
          <a:xfrm>
            <a:off x="7332057"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5" name="Text Placeholder 4">
            <a:extLst>
              <a:ext uri="{FF2B5EF4-FFF2-40B4-BE49-F238E27FC236}">
                <a16:creationId xmlns:a16="http://schemas.microsoft.com/office/drawing/2014/main" id="{4780DCD4-46DE-8C31-9F39-FC6E45FC1EBE}"/>
              </a:ext>
            </a:extLst>
          </p:cNvPr>
          <p:cNvSpPr>
            <a:spLocks noGrp="1"/>
          </p:cNvSpPr>
          <p:nvPr>
            <p:ph type="body" sz="quarter" idx="17" hasCustomPrompt="1"/>
          </p:nvPr>
        </p:nvSpPr>
        <p:spPr>
          <a:xfrm>
            <a:off x="954762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6" name="Text Placeholder 51">
            <a:extLst>
              <a:ext uri="{FF2B5EF4-FFF2-40B4-BE49-F238E27FC236}">
                <a16:creationId xmlns:a16="http://schemas.microsoft.com/office/drawing/2014/main" id="{9FBDF935-4925-03EC-CBC9-1EBA90DF849B}"/>
              </a:ext>
            </a:extLst>
          </p:cNvPr>
          <p:cNvSpPr>
            <a:spLocks noGrp="1"/>
          </p:cNvSpPr>
          <p:nvPr>
            <p:ph type="body" sz="quarter" idx="18"/>
          </p:nvPr>
        </p:nvSpPr>
        <p:spPr>
          <a:xfrm>
            <a:off x="685338"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37" name="Text Placeholder 51">
            <a:extLst>
              <a:ext uri="{FF2B5EF4-FFF2-40B4-BE49-F238E27FC236}">
                <a16:creationId xmlns:a16="http://schemas.microsoft.com/office/drawing/2014/main" id="{9BB76AA7-442D-54A7-D075-C67F47438963}"/>
              </a:ext>
            </a:extLst>
          </p:cNvPr>
          <p:cNvSpPr>
            <a:spLocks noGrp="1"/>
          </p:cNvSpPr>
          <p:nvPr>
            <p:ph type="body" sz="quarter" idx="19"/>
          </p:nvPr>
        </p:nvSpPr>
        <p:spPr>
          <a:xfrm>
            <a:off x="2900911"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38" name="Text Placeholder 51">
            <a:extLst>
              <a:ext uri="{FF2B5EF4-FFF2-40B4-BE49-F238E27FC236}">
                <a16:creationId xmlns:a16="http://schemas.microsoft.com/office/drawing/2014/main" id="{9E419856-1586-F2D8-A1B4-F67FEE9839DF}"/>
              </a:ext>
            </a:extLst>
          </p:cNvPr>
          <p:cNvSpPr>
            <a:spLocks noGrp="1"/>
          </p:cNvSpPr>
          <p:nvPr>
            <p:ph type="body" sz="quarter" idx="20"/>
          </p:nvPr>
        </p:nvSpPr>
        <p:spPr>
          <a:xfrm>
            <a:off x="5116484"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39" name="Text Placeholder 51">
            <a:extLst>
              <a:ext uri="{FF2B5EF4-FFF2-40B4-BE49-F238E27FC236}">
                <a16:creationId xmlns:a16="http://schemas.microsoft.com/office/drawing/2014/main" id="{AED74DD2-EAE3-76BF-56B9-C04FCED1F2DB}"/>
              </a:ext>
            </a:extLst>
          </p:cNvPr>
          <p:cNvSpPr>
            <a:spLocks noGrp="1"/>
          </p:cNvSpPr>
          <p:nvPr>
            <p:ph type="body" sz="quarter" idx="21"/>
          </p:nvPr>
        </p:nvSpPr>
        <p:spPr>
          <a:xfrm>
            <a:off x="7332057"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40" name="Text Placeholder 51">
            <a:extLst>
              <a:ext uri="{FF2B5EF4-FFF2-40B4-BE49-F238E27FC236}">
                <a16:creationId xmlns:a16="http://schemas.microsoft.com/office/drawing/2014/main" id="{0A39AD48-2F98-C0C9-DE08-CED7EBF816B2}"/>
              </a:ext>
            </a:extLst>
          </p:cNvPr>
          <p:cNvSpPr>
            <a:spLocks noGrp="1"/>
          </p:cNvSpPr>
          <p:nvPr>
            <p:ph type="body" sz="quarter" idx="22"/>
          </p:nvPr>
        </p:nvSpPr>
        <p:spPr>
          <a:xfrm>
            <a:off x="9547629"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cxnSp>
        <p:nvCxnSpPr>
          <p:cNvPr id="42" name="Straight Connector 41">
            <a:extLst>
              <a:ext uri="{FF2B5EF4-FFF2-40B4-BE49-F238E27FC236}">
                <a16:creationId xmlns:a16="http://schemas.microsoft.com/office/drawing/2014/main" id="{E6BE61D7-B0A3-902B-4F58-727982880EF5}"/>
              </a:ext>
            </a:extLst>
          </p:cNvPr>
          <p:cNvCxnSpPr>
            <a:cxnSpLocks/>
          </p:cNvCxnSpPr>
          <p:nvPr userDrawn="1"/>
        </p:nvCxnSpPr>
        <p:spPr>
          <a:xfrm>
            <a:off x="739398" y="4187681"/>
            <a:ext cx="10812360" cy="0"/>
          </a:xfrm>
          <a:prstGeom prst="line">
            <a:avLst/>
          </a:prstGeom>
          <a:ln w="127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0335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endParaRPr lang="en-US" dirty="0"/>
          </a:p>
        </p:txBody>
      </p:sp>
      <p:sp>
        <p:nvSpPr>
          <p:cNvPr id="11" name="Image 0" descr="preencoded.png">
            <a:extLst>
              <a:ext uri="{FF2B5EF4-FFF2-40B4-BE49-F238E27FC236}">
                <a16:creationId xmlns:a16="http://schemas.microsoft.com/office/drawing/2014/main" id="{CD2D664E-6702-6607-A37E-2E996144917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dirty="0"/>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0" cy="5167313"/>
          </a:xfrm>
          <a:prstGeom prst="rect">
            <a:avLst/>
          </a:prstGeom>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dirty="0"/>
          </a:p>
        </p:txBody>
      </p:sp>
      <p:sp>
        <p:nvSpPr>
          <p:cNvPr id="17" name="Image 5" descr="preencoded.png">
            <a:extLst>
              <a:ext uri="{FF2B5EF4-FFF2-40B4-BE49-F238E27FC236}">
                <a16:creationId xmlns:a16="http://schemas.microsoft.com/office/drawing/2014/main" id="{B9036D42-A06F-E6EE-BB91-8BAF045198BE}"/>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dirty="0"/>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7" y="3440504"/>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8710313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317B5E29-6335-83BC-FA01-FAE422D2658B}"/>
              </a:ext>
            </a:extLst>
          </p:cNvPr>
          <p:cNvSpPr>
            <a:spLocks noGrp="1"/>
          </p:cNvSpPr>
          <p:nvPr>
            <p:ph type="ftr" sz="quarter" idx="11"/>
          </p:nvPr>
        </p:nvSpPr>
        <p:spPr/>
        <p:txBody>
          <a:bodyPr>
            <a:noAutofit/>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Tree>
    <p:extLst>
      <p:ext uri="{BB962C8B-B14F-4D97-AF65-F5344CB8AC3E}">
        <p14:creationId xmlns:p14="http://schemas.microsoft.com/office/powerpoint/2010/main" val="12689541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descr="preencoded.png">
            <a:extLst>
              <a:ext uri="{FF2B5EF4-FFF2-40B4-BE49-F238E27FC236}">
                <a16:creationId xmlns:a16="http://schemas.microsoft.com/office/drawing/2014/main" id="{ABC388A2-FFC7-1A87-02FB-C97B50161FD3}"/>
              </a:ext>
            </a:extLst>
          </p:cNvPr>
          <p:cNvSpPr/>
          <p:nvPr/>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chemeClr val="accent1"/>
          </a:solidFill>
          <a:ln w="4756" cap="flat">
            <a:noFill/>
            <a:prstDash val="solid"/>
            <a:miter/>
          </a:ln>
        </p:spPr>
        <p:txBody>
          <a:bodyPr rtlCol="0" anchor="ctr"/>
          <a:lstStyle/>
          <a:p>
            <a:endParaRPr lang="en-US" dirty="0"/>
          </a:p>
        </p:txBody>
      </p:sp>
      <p:sp>
        <p:nvSpPr>
          <p:cNvPr id="25" name="Image 3" descr="preencoded.png">
            <a:extLst>
              <a:ext uri="{FF2B5EF4-FFF2-40B4-BE49-F238E27FC236}">
                <a16:creationId xmlns:a16="http://schemas.microsoft.com/office/drawing/2014/main" id="{D64C4994-B525-F4C0-B74F-D5E8296DFC43}"/>
              </a:ext>
            </a:extLst>
          </p:cNvPr>
          <p:cNvSpPr/>
          <p:nvPr/>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chemeClr val="accent2"/>
          </a:solidFill>
          <a:ln w="4756" cap="flat">
            <a:noFill/>
            <a:prstDash val="solid"/>
            <a:miter/>
          </a:ln>
        </p:spPr>
        <p:txBody>
          <a:bodyPr rtlCol="0" anchor="ctr"/>
          <a:lstStyle/>
          <a:p>
            <a:endParaRPr lang="en-US" dirty="0"/>
          </a:p>
        </p:txBody>
      </p:sp>
      <p:sp>
        <p:nvSpPr>
          <p:cNvPr id="26" name="Image 4" descr="preencoded.png">
            <a:extLst>
              <a:ext uri="{FF2B5EF4-FFF2-40B4-BE49-F238E27FC236}">
                <a16:creationId xmlns:a16="http://schemas.microsoft.com/office/drawing/2014/main" id="{9019DA73-2516-F3D2-ECDB-620C90483DB3}"/>
              </a:ext>
            </a:extLst>
          </p:cNvPr>
          <p:cNvSpPr/>
          <p:nvPr/>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dirty="0"/>
          </a:p>
        </p:txBody>
      </p:sp>
      <p:sp>
        <p:nvSpPr>
          <p:cNvPr id="53" name="Image 7" descr="preencoded.png">
            <a:extLst>
              <a:ext uri="{FF2B5EF4-FFF2-40B4-BE49-F238E27FC236}">
                <a16:creationId xmlns:a16="http://schemas.microsoft.com/office/drawing/2014/main" id="{FEA70E9F-C506-413C-11EF-5915A2296643}"/>
              </a:ext>
            </a:extLst>
          </p:cNvPr>
          <p:cNvSpPr/>
          <p:nvPr/>
        </p:nvSpPr>
        <p:spPr>
          <a:xfrm flipV="1">
            <a:off x="-20086"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chemeClr val="accent4"/>
          </a:solidFill>
          <a:ln w="5083" cap="flat">
            <a:noFill/>
            <a:prstDash val="solid"/>
            <a:miter/>
          </a:ln>
        </p:spPr>
        <p:txBody>
          <a:bodyPr rtlCol="0" anchor="ctr"/>
          <a:lstStyle/>
          <a:p>
            <a:endParaRPr lang="en-US" dirty="0"/>
          </a:p>
        </p:txBody>
      </p:sp>
      <p:pic>
        <p:nvPicPr>
          <p:cNvPr id="21" name="Imag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991886" y="3441269"/>
            <a:ext cx="2200114" cy="2200114"/>
          </a:xfrm>
          <a:prstGeom prst="rect">
            <a:avLst/>
          </a:prstGeom>
        </p:spPr>
      </p:pic>
      <p:sp>
        <p:nvSpPr>
          <p:cNvPr id="54" name="Image 2" descr="preencoded.png">
            <a:extLst>
              <a:ext uri="{FF2B5EF4-FFF2-40B4-BE49-F238E27FC236}">
                <a16:creationId xmlns:a16="http://schemas.microsoft.com/office/drawing/2014/main" id="{F19C81EC-0322-58A2-C455-6E2C84D1E6E8}"/>
              </a:ext>
            </a:extLst>
          </p:cNvPr>
          <p:cNvSpPr/>
          <p:nvPr/>
        </p:nvSpPr>
        <p:spPr>
          <a:xfrm>
            <a:off x="1707959" y="5667616"/>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sp>
        <p:nvSpPr>
          <p:cNvPr id="2" name="Title 1"/>
          <p:cNvSpPr>
            <a:spLocks noGrp="1"/>
          </p:cNvSpPr>
          <p:nvPr>
            <p:ph type="title"/>
          </p:nvPr>
        </p:nvSpPr>
        <p:spPr>
          <a:xfrm>
            <a:off x="1508760" y="1883664"/>
            <a:ext cx="6766560" cy="768096"/>
          </a:xfrm>
        </p:spPr>
        <p:txBody>
          <a:bodyPr>
            <a:noAutofit/>
          </a:bodyPr>
          <a:lstStyle>
            <a:lvl1pPr algn="l">
              <a:lnSpc>
                <a:spcPct val="100000"/>
              </a:lnSpc>
              <a:defRPr b="1"/>
            </a:lvl1pPr>
          </a:lstStyle>
          <a:p>
            <a:r>
              <a:rPr lang="en-US"/>
              <a:t>Click to edit Master title style</a:t>
            </a:r>
            <a:endParaRPr lang="en-US" dirty="0"/>
          </a:p>
        </p:txBody>
      </p:sp>
      <p:sp>
        <p:nvSpPr>
          <p:cNvPr id="3" name="Content Placeholder 2"/>
          <p:cNvSpPr>
            <a:spLocks noGrp="1"/>
          </p:cNvSpPr>
          <p:nvPr>
            <p:ph idx="1"/>
          </p:nvPr>
        </p:nvSpPr>
        <p:spPr>
          <a:xfrm>
            <a:off x="1508760" y="2837688"/>
            <a:ext cx="5879592" cy="2700528"/>
          </a:xfrm>
        </p:spPr>
        <p:txBody>
          <a:bodyPr>
            <a:noAutofit/>
          </a:bodyPr>
          <a:lstStyle>
            <a:lvl1pPr marL="0" indent="0">
              <a:buNone/>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dirty="0"/>
          </a:p>
        </p:txBody>
      </p:sp>
      <p:sp>
        <p:nvSpPr>
          <p:cNvPr id="4" name="Footer Placeholder 3">
            <a:extLst>
              <a:ext uri="{FF2B5EF4-FFF2-40B4-BE49-F238E27FC236}">
                <a16:creationId xmlns:a16="http://schemas.microsoft.com/office/drawing/2014/main" id="{E1F9FD95-086F-282B-820C-8CDAD4A6EEB6}"/>
              </a:ext>
            </a:extLst>
          </p:cNvPr>
          <p:cNvSpPr>
            <a:spLocks noGrp="1"/>
          </p:cNvSpPr>
          <p:nvPr>
            <p:ph type="ftr" sz="quarter" idx="13"/>
          </p:nvPr>
        </p:nvSpPr>
        <p:spPr/>
        <p:txBody>
          <a:bodyPr/>
          <a:lstStyle/>
          <a:p>
            <a:r>
              <a:rPr lang="en-US"/>
              <a:t>Presentation title</a:t>
            </a:r>
            <a:endParaRPr lang="en-US" dirty="0"/>
          </a:p>
        </p:txBody>
      </p:sp>
    </p:spTree>
    <p:extLst>
      <p:ext uri="{BB962C8B-B14F-4D97-AF65-F5344CB8AC3E}">
        <p14:creationId xmlns:p14="http://schemas.microsoft.com/office/powerpoint/2010/main" val="4248485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userDrawn="1"/>
        </p:nvSpPr>
        <p:spPr>
          <a:xfrm>
            <a:off x="7538626" y="13142"/>
            <a:ext cx="4653374"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dirty="0"/>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37234"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ctr">
            <a:noAutofit/>
          </a:bodyPr>
          <a:lstStyle>
            <a:lvl1pPr algn="l">
              <a:defRPr sz="4400"/>
            </a:lvl1pPr>
          </a:lstStyle>
          <a:p>
            <a:r>
              <a:rPr lang="en-US"/>
              <a:t>Click to edit Master title style</a:t>
            </a:r>
            <a:endParaRPr lang="en-US" dirty="0"/>
          </a:p>
        </p:txBody>
      </p:sp>
      <p:sp>
        <p:nvSpPr>
          <p:cNvPr id="3" name="Subtitle 2"/>
          <p:cNvSpPr>
            <a:spLocks noGrp="1"/>
          </p:cNvSpPr>
          <p:nvPr>
            <p:ph type="subTitle" idx="1"/>
          </p:nvPr>
        </p:nvSpPr>
        <p:spPr>
          <a:xfrm>
            <a:off x="1545336" y="2846832"/>
            <a:ext cx="4169664" cy="2176272"/>
          </a:xfrm>
        </p:spPr>
        <p:txBody>
          <a:bodyPr lIns="91440" tIns="0" rIns="91440" bIns="0">
            <a:noAutofit/>
          </a:bodyPr>
          <a:lstStyle>
            <a:lvl1pPr marL="0" indent="0" algn="l">
              <a:spcBef>
                <a:spcPts val="576"/>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3728988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dirty="0"/>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0"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userDrawn="1"/>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dirty="0"/>
          </a:p>
        </p:txBody>
      </p:sp>
      <p:sp>
        <p:nvSpPr>
          <p:cNvPr id="15" name="Image 5" descr="preencoded.png">
            <a:extLst>
              <a:ext uri="{FF2B5EF4-FFF2-40B4-BE49-F238E27FC236}">
                <a16:creationId xmlns:a16="http://schemas.microsoft.com/office/drawing/2014/main" id="{D9D7EB49-4BC9-040F-C4CC-5771C5FB312B}"/>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dirty="0"/>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7" y="3440504"/>
            <a:ext cx="1719263" cy="1724025"/>
          </a:xfrm>
          <a:prstGeom prst="rect">
            <a:avLst/>
          </a:prstGeom>
        </p:spPr>
      </p:pic>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endParaRPr lang="en-US" dirty="0"/>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508321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9" name="Freeform: Shape 8">
            <a:extLst>
              <a:ext uri="{FF2B5EF4-FFF2-40B4-BE49-F238E27FC236}">
                <a16:creationId xmlns:a16="http://schemas.microsoft.com/office/drawing/2014/main" id="{A52D64F1-27B6-A1E5-4F44-A6029FAB307B}"/>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r>
              <a:rPr lang="en-US"/>
              <a:t>Presentation title</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0718684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Freeform: Shape 7">
            <a:extLst>
              <a:ext uri="{FF2B5EF4-FFF2-40B4-BE49-F238E27FC236}">
                <a16:creationId xmlns:a16="http://schemas.microsoft.com/office/drawing/2014/main" id="{95243571-BE64-3777-F992-88FC43A60537}"/>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 name="Footer Placeholder 2"/>
          <p:cNvSpPr>
            <a:spLocks noGrp="1"/>
          </p:cNvSpPr>
          <p:nvPr>
            <p:ph type="ftr" sz="quarter" idx="11"/>
          </p:nvPr>
        </p:nvSpPr>
        <p:spPr/>
        <p:txBody>
          <a:bodyPr/>
          <a:lstStyle/>
          <a:p>
            <a:r>
              <a:rPr lang="en-US"/>
              <a:t>Presentation title</a:t>
            </a:r>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5811828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7450055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34670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8952" y="1216152"/>
            <a:ext cx="10671048" cy="768096"/>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621792" y="457200"/>
            <a:ext cx="3200400" cy="274320"/>
          </a:xfrm>
          <a:prstGeom prst="rect">
            <a:avLst/>
          </a:prstGeom>
        </p:spPr>
        <p:txBody>
          <a:bodyPr vert="horz" lIns="91440" tIns="45720" rIns="91440" bIns="45720" rtlCol="0" anchor="ctr"/>
          <a:lstStyle>
            <a:lvl1pPr algn="l">
              <a:defRPr sz="1200">
                <a:solidFill>
                  <a:schemeClr val="accent6"/>
                </a:solidFill>
                <a:latin typeface="Arial" panose="020B0604020202020204" pitchFamily="34" charset="0"/>
                <a:cs typeface="Arial" panose="020B0604020202020204" pitchFamily="34" charset="0"/>
              </a:defRPr>
            </a:lvl1pPr>
          </a:lstStyle>
          <a:p>
            <a:r>
              <a:rPr lang="en-US"/>
              <a:t>Presentation title</a:t>
            </a:r>
            <a:endParaRPr lang="en-US" dirty="0"/>
          </a:p>
        </p:txBody>
      </p:sp>
      <p:sp>
        <p:nvSpPr>
          <p:cNvPr id="6" name="Slide Number Placeholder 5"/>
          <p:cNvSpPr>
            <a:spLocks noGrp="1"/>
          </p:cNvSpPr>
          <p:nvPr>
            <p:ph type="sldNum" sz="quarter" idx="4"/>
          </p:nvPr>
        </p:nvSpPr>
        <p:spPr>
          <a:xfrm>
            <a:off x="10945368" y="457200"/>
            <a:ext cx="987552" cy="274320"/>
          </a:xfrm>
          <a:prstGeom prst="rect">
            <a:avLst/>
          </a:prstGeom>
        </p:spPr>
        <p:txBody>
          <a:bodyPr vert="horz" lIns="91440" tIns="45720" rIns="91440" bIns="45720" rtlCol="0" anchor="ctr"/>
          <a:lstStyle>
            <a:lvl1pPr algn="ctr">
              <a:defRPr sz="1200">
                <a:solidFill>
                  <a:schemeClr val="accent6"/>
                </a:solidFill>
                <a:latin typeface="Arial" panose="020B0604020202020204" pitchFamily="34" charset="0"/>
                <a:cs typeface="Arial" panose="020B0604020202020204" pitchFamily="34" charset="0"/>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4833434"/>
      </p:ext>
    </p:extLst>
  </p:cSld>
  <p:clrMap bg1="lt1" tx1="dk1" bg2="lt2" tx2="dk2" accent1="accent1" accent2="accent2" accent3="accent3" accent4="accent4" accent5="accent5" accent6="accent6" hlink="hlink" folHlink="folHlink"/>
  <p:sldLayoutIdLst>
    <p:sldLayoutId id="2147483651" r:id="rId1"/>
    <p:sldLayoutId id="2147483663" r:id="rId2"/>
    <p:sldLayoutId id="2147483652" r:id="rId3"/>
    <p:sldLayoutId id="2147483653" r:id="rId4"/>
    <p:sldLayoutId id="2147483664" r:id="rId5"/>
    <p:sldLayoutId id="2147483667" r:id="rId6"/>
    <p:sldLayoutId id="2147483668" r:id="rId7"/>
    <p:sldLayoutId id="2147483669" r:id="rId8"/>
    <p:sldLayoutId id="2147483673" r:id="rId9"/>
    <p:sldLayoutId id="2147483670" r:id="rId10"/>
    <p:sldLayoutId id="2147483671" r:id="rId11"/>
    <p:sldLayoutId id="2147483655" r:id="rId12"/>
    <p:sldLayoutId id="2147483674" r:id="rId13"/>
    <p:sldLayoutId id="2147483675" r:id="rId14"/>
    <p:sldLayoutId id="2147483676" r:id="rId15"/>
    <p:sldLayoutId id="2147483654" r:id="rId16"/>
    <p:sldLayoutId id="2147483656" r:id="rId17"/>
    <p:sldLayoutId id="2147483657" r:id="rId18"/>
    <p:sldLayoutId id="2147483658" r:id="rId19"/>
    <p:sldLayoutId id="2147483659" r:id="rId20"/>
  </p:sldLayoutIdLst>
  <p:hf hdr="0" dt="0"/>
  <p:txStyles>
    <p:titleStyle>
      <a:lvl1pPr algn="ctr" defTabSz="914400" rtl="0" eaLnBrk="1" latinLnBrk="0" hangingPunct="1">
        <a:lnSpc>
          <a:spcPts val="4875"/>
        </a:lnSpc>
        <a:spcBef>
          <a:spcPct val="0"/>
        </a:spcBef>
        <a:buNone/>
        <a:defRPr sz="4400" b="1" kern="1200" cap="all" baseline="0">
          <a:solidFill>
            <a:schemeClr val="accent6"/>
          </a:solidFill>
          <a:latin typeface="+mj-lt"/>
          <a:ea typeface="+mj-ea"/>
          <a:cs typeface="+mj-cs"/>
        </a:defRPr>
      </a:lvl1pPr>
    </p:titleStyle>
    <p:bodyStyle>
      <a:lvl1pPr marL="347472" indent="-347472" algn="l" defTabSz="914400" rtl="0" eaLnBrk="1" latinLnBrk="0" hangingPunct="1">
        <a:lnSpc>
          <a:spcPct val="100000"/>
        </a:lnSpc>
        <a:spcBef>
          <a:spcPts val="360"/>
        </a:spcBef>
        <a:buFont typeface="Arial" panose="020B0604020202020204" pitchFamily="34" charset="0"/>
        <a:buChar char="•"/>
        <a:defRPr sz="2800" kern="1200">
          <a:solidFill>
            <a:schemeClr val="accent6"/>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2400" kern="1200">
          <a:solidFill>
            <a:schemeClr val="accent6"/>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20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860D9-9D47-C0BB-B2B4-4B6F2B36CFCC}"/>
              </a:ext>
            </a:extLst>
          </p:cNvPr>
          <p:cNvSpPr>
            <a:spLocks noGrp="1"/>
          </p:cNvSpPr>
          <p:nvPr>
            <p:ph type="ctrTitle"/>
          </p:nvPr>
        </p:nvSpPr>
        <p:spPr>
          <a:xfrm>
            <a:off x="3083000" y="756745"/>
            <a:ext cx="6236208" cy="1684703"/>
          </a:xfrm>
        </p:spPr>
        <p:txBody>
          <a:bodyPr/>
          <a:lstStyle/>
          <a:p>
            <a:r>
              <a:rPr lang="lt-LT" sz="5400" dirty="0"/>
              <a:t>Vaikų sveikata</a:t>
            </a:r>
            <a:br>
              <a:rPr lang="lt-LT" sz="5400" dirty="0"/>
            </a:br>
            <a:r>
              <a:rPr lang="lt-LT" sz="5400" dirty="0"/>
              <a:t> ir profilaktika</a:t>
            </a:r>
            <a:br>
              <a:rPr lang="en-US" dirty="0"/>
            </a:br>
            <a:r>
              <a:rPr lang="lt-LT" dirty="0"/>
              <a:t>2022 m. </a:t>
            </a:r>
            <a:endParaRPr lang="en-US" dirty="0"/>
          </a:p>
        </p:txBody>
      </p:sp>
      <p:sp>
        <p:nvSpPr>
          <p:cNvPr id="5" name="Subtitle 4">
            <a:extLst>
              <a:ext uri="{FF2B5EF4-FFF2-40B4-BE49-F238E27FC236}">
                <a16:creationId xmlns:a16="http://schemas.microsoft.com/office/drawing/2014/main" id="{9A02F4E6-A242-9787-ABF2-F93DCB93FCAE}"/>
              </a:ext>
            </a:extLst>
          </p:cNvPr>
          <p:cNvSpPr>
            <a:spLocks noGrp="1"/>
          </p:cNvSpPr>
          <p:nvPr>
            <p:ph type="subTitle" idx="1"/>
          </p:nvPr>
        </p:nvSpPr>
        <p:spPr>
          <a:xfrm>
            <a:off x="7054596" y="6100939"/>
            <a:ext cx="3493008" cy="878908"/>
          </a:xfrm>
        </p:spPr>
        <p:txBody>
          <a:bodyPr/>
          <a:lstStyle/>
          <a:p>
            <a:r>
              <a:rPr lang="lt-LT" b="1" dirty="0">
                <a:solidFill>
                  <a:schemeClr val="bg1"/>
                </a:solidFill>
              </a:rPr>
              <a:t>VSS: Simona Gelžinienė</a:t>
            </a:r>
          </a:p>
        </p:txBody>
      </p:sp>
      <p:pic>
        <p:nvPicPr>
          <p:cNvPr id="7" name="Picture 6">
            <a:extLst>
              <a:ext uri="{FF2B5EF4-FFF2-40B4-BE49-F238E27FC236}">
                <a16:creationId xmlns:a16="http://schemas.microsoft.com/office/drawing/2014/main" id="{0E4857D0-D21F-5C1C-0FD5-B6FE275A0D1B}"/>
              </a:ext>
            </a:extLst>
          </p:cNvPr>
          <p:cNvPicPr>
            <a:picLocks noChangeAspect="1"/>
          </p:cNvPicPr>
          <p:nvPr/>
        </p:nvPicPr>
        <p:blipFill rotWithShape="1">
          <a:blip r:embed="rId2">
            <a:clrChange>
              <a:clrFrom>
                <a:srgbClr val="FEFEFE"/>
              </a:clrFrom>
              <a:clrTo>
                <a:srgbClr val="FEFEFE">
                  <a:alpha val="0"/>
                </a:srgbClr>
              </a:clrTo>
            </a:clrChange>
          </a:blip>
          <a:srcRect l="8712" t="11495" r="12262" b="12797"/>
          <a:stretch/>
        </p:blipFill>
        <p:spPr>
          <a:xfrm>
            <a:off x="160283" y="67003"/>
            <a:ext cx="2354317" cy="2596779"/>
          </a:xfrm>
          <a:prstGeom prst="rect">
            <a:avLst/>
          </a:prstGeom>
        </p:spPr>
      </p:pic>
    </p:spTree>
    <p:extLst>
      <p:ext uri="{BB962C8B-B14F-4D97-AF65-F5344CB8AC3E}">
        <p14:creationId xmlns:p14="http://schemas.microsoft.com/office/powerpoint/2010/main" val="2131568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1F66E5-D2D7-172B-46BA-FEBFE092CC7F}"/>
              </a:ext>
            </a:extLst>
          </p:cNvPr>
          <p:cNvSpPr>
            <a:spLocks noGrp="1"/>
          </p:cNvSpPr>
          <p:nvPr>
            <p:ph idx="1"/>
          </p:nvPr>
        </p:nvSpPr>
        <p:spPr>
          <a:xfrm>
            <a:off x="7601608" y="839216"/>
            <a:ext cx="4586451" cy="3122168"/>
          </a:xfrm>
        </p:spPr>
        <p:txBody>
          <a:bodyPr/>
          <a:lstStyle/>
          <a:p>
            <a:pPr algn="ctr">
              <a:lnSpc>
                <a:spcPct val="100000"/>
              </a:lnSpc>
            </a:pPr>
            <a:r>
              <a:rPr lang="lt-LT" sz="3200" b="1" dirty="0">
                <a:solidFill>
                  <a:schemeClr val="tx1"/>
                </a:solidFill>
                <a:latin typeface="Times New Roman" panose="02020603050405020304" pitchFamily="18" charset="0"/>
                <a:cs typeface="Times New Roman" panose="02020603050405020304" pitchFamily="18" charset="0"/>
              </a:rPr>
              <a:t>Atlikus privalomą profilaktinį sveikatos tikrinimą užpildyta forma Nr. E027-1 galioja 1 metus nuo užpildymo dienos.</a:t>
            </a:r>
            <a:endParaRPr lang="en-US" sz="3200" b="1" dirty="0">
              <a:solidFill>
                <a:schemeClr val="tx1"/>
              </a:solidFill>
              <a:latin typeface="Times New Roman" panose="02020603050405020304" pitchFamily="18" charset="0"/>
              <a:cs typeface="Times New Roman" panose="02020603050405020304" pitchFamily="18" charset="0"/>
            </a:endParaRPr>
          </a:p>
          <a:p>
            <a:pPr algn="ctr"/>
            <a:endParaRPr lang="en-US" dirty="0"/>
          </a:p>
        </p:txBody>
      </p:sp>
      <p:pic>
        <p:nvPicPr>
          <p:cNvPr id="7" name="Picture 6">
            <a:extLst>
              <a:ext uri="{FF2B5EF4-FFF2-40B4-BE49-F238E27FC236}">
                <a16:creationId xmlns:a16="http://schemas.microsoft.com/office/drawing/2014/main" id="{6E99F627-E3A6-5AFE-EE02-B99D6906FC93}"/>
              </a:ext>
            </a:extLst>
          </p:cNvPr>
          <p:cNvPicPr>
            <a:picLocks noChangeAspect="1"/>
          </p:cNvPicPr>
          <p:nvPr/>
        </p:nvPicPr>
        <p:blipFill rotWithShape="1">
          <a:blip r:embed="rId2"/>
          <a:srcRect l="18104" t="11955" r="17500" b="3447"/>
          <a:stretch/>
        </p:blipFill>
        <p:spPr>
          <a:xfrm>
            <a:off x="3941" y="0"/>
            <a:ext cx="7666325" cy="6207516"/>
          </a:xfrm>
          <a:prstGeom prst="rect">
            <a:avLst/>
          </a:prstGeom>
        </p:spPr>
      </p:pic>
      <p:sp>
        <p:nvSpPr>
          <p:cNvPr id="9" name="TextBox 8">
            <a:extLst>
              <a:ext uri="{FF2B5EF4-FFF2-40B4-BE49-F238E27FC236}">
                <a16:creationId xmlns:a16="http://schemas.microsoft.com/office/drawing/2014/main" id="{F6831B90-BE25-0128-4CC9-66CB42AB4AA4}"/>
              </a:ext>
            </a:extLst>
          </p:cNvPr>
          <p:cNvSpPr txBox="1"/>
          <p:nvPr/>
        </p:nvSpPr>
        <p:spPr>
          <a:xfrm>
            <a:off x="8025964" y="4068787"/>
            <a:ext cx="4162095" cy="2031325"/>
          </a:xfrm>
          <a:prstGeom prst="rect">
            <a:avLst/>
          </a:prstGeom>
          <a:noFill/>
        </p:spPr>
        <p:txBody>
          <a:bodyPr wrap="square">
            <a:spAutoFit/>
          </a:bodyPr>
          <a:lstStyle/>
          <a:p>
            <a:pPr marL="228600" algn="ctr"/>
            <a:r>
              <a:rPr lang="lt-LT" sz="1800" dirty="0">
                <a:solidFill>
                  <a:srgbClr val="000000"/>
                </a:solidFill>
                <a:effectLst/>
                <a:latin typeface="Times New Roman" panose="02020603050405020304" pitchFamily="18" charset="0"/>
                <a:ea typeface="Times New Roman" panose="02020603050405020304" pitchFamily="18" charset="0"/>
              </a:rPr>
              <a:t>Į S A K Y M A S</a:t>
            </a:r>
            <a:endParaRPr lang="lt-LT" sz="1800" dirty="0">
              <a:effectLst/>
              <a:latin typeface="Times New Roman" panose="02020603050405020304" pitchFamily="18" charset="0"/>
              <a:ea typeface="Times New Roman" panose="02020603050405020304" pitchFamily="18" charset="0"/>
            </a:endParaRPr>
          </a:p>
          <a:p>
            <a:pPr marL="228600" algn="ctr"/>
            <a:r>
              <a:rPr lang="lt-LT" sz="1800" dirty="0">
                <a:solidFill>
                  <a:srgbClr val="000000"/>
                </a:solidFill>
                <a:effectLst/>
                <a:latin typeface="Times New Roman" panose="02020603050405020304" pitchFamily="18" charset="0"/>
                <a:ea typeface="Times New Roman" panose="02020603050405020304" pitchFamily="18" charset="0"/>
              </a:rPr>
              <a:t>DĖL PROFILAKTINIŲ SVEIKATOS TIKRINIMŲ SVEIKATOS PRIEŽIŪROS ĮSTAIGOSE</a:t>
            </a:r>
            <a:endParaRPr lang="lt-LT" sz="1800" dirty="0">
              <a:effectLst/>
              <a:latin typeface="Times New Roman" panose="02020603050405020304" pitchFamily="18" charset="0"/>
              <a:ea typeface="Times New Roman" panose="02020603050405020304" pitchFamily="18" charset="0"/>
            </a:endParaRPr>
          </a:p>
          <a:p>
            <a:pPr marL="228600" algn="ctr"/>
            <a:r>
              <a:rPr lang="lt-LT" sz="1800" dirty="0">
                <a:solidFill>
                  <a:srgbClr val="000000"/>
                </a:solidFill>
                <a:effectLst/>
                <a:latin typeface="Times New Roman" panose="02020603050405020304" pitchFamily="18" charset="0"/>
                <a:ea typeface="Times New Roman" panose="02020603050405020304" pitchFamily="18" charset="0"/>
              </a:rPr>
              <a:t> </a:t>
            </a:r>
            <a:endParaRPr lang="lt-LT" sz="1800" dirty="0">
              <a:effectLst/>
              <a:latin typeface="Times New Roman" panose="02020603050405020304" pitchFamily="18" charset="0"/>
              <a:ea typeface="Times New Roman" panose="02020603050405020304" pitchFamily="18" charset="0"/>
            </a:endParaRPr>
          </a:p>
          <a:p>
            <a:pPr marL="228600" algn="ctr"/>
            <a:r>
              <a:rPr lang="lt-LT" sz="1800" dirty="0">
                <a:solidFill>
                  <a:srgbClr val="000000"/>
                </a:solidFill>
                <a:effectLst/>
                <a:latin typeface="Times New Roman" panose="02020603050405020304" pitchFamily="18" charset="0"/>
                <a:ea typeface="Times New Roman" panose="02020603050405020304" pitchFamily="18" charset="0"/>
              </a:rPr>
              <a:t>2000 m. gegužės 31 d. Nr. 301</a:t>
            </a:r>
            <a:endParaRPr lang="lt-LT" sz="1800" dirty="0">
              <a:effectLst/>
              <a:latin typeface="Times New Roman" panose="02020603050405020304" pitchFamily="18" charset="0"/>
              <a:ea typeface="Times New Roman" panose="02020603050405020304" pitchFamily="18" charset="0"/>
            </a:endParaRPr>
          </a:p>
          <a:p>
            <a:pPr marL="228600" algn="ctr"/>
            <a:r>
              <a:rPr lang="lt-LT" sz="1800" dirty="0">
                <a:solidFill>
                  <a:srgbClr val="000000"/>
                </a:solidFill>
                <a:effectLst/>
                <a:latin typeface="Times New Roman" panose="02020603050405020304" pitchFamily="18" charset="0"/>
                <a:ea typeface="Times New Roman" panose="02020603050405020304" pitchFamily="18" charset="0"/>
              </a:rPr>
              <a:t>Vilnius</a:t>
            </a:r>
            <a:endParaRPr lang="lt-LT" sz="1800" dirty="0">
              <a:effectLst/>
              <a:latin typeface="Times New Roman" panose="02020603050405020304" pitchFamily="18" charset="0"/>
              <a:ea typeface="Times New Roman" panose="02020603050405020304" pitchFamily="18" charset="0"/>
            </a:endParaRPr>
          </a:p>
        </p:txBody>
      </p:sp>
      <p:sp>
        <p:nvSpPr>
          <p:cNvPr id="11" name="TextBox 10">
            <a:extLst>
              <a:ext uri="{FF2B5EF4-FFF2-40B4-BE49-F238E27FC236}">
                <a16:creationId xmlns:a16="http://schemas.microsoft.com/office/drawing/2014/main" id="{D744042C-318D-FF42-52BC-B2214EADF5BE}"/>
              </a:ext>
            </a:extLst>
          </p:cNvPr>
          <p:cNvSpPr txBox="1"/>
          <p:nvPr/>
        </p:nvSpPr>
        <p:spPr>
          <a:xfrm>
            <a:off x="5769851" y="6392182"/>
            <a:ext cx="6195848" cy="369332"/>
          </a:xfrm>
          <a:prstGeom prst="rect">
            <a:avLst/>
          </a:prstGeom>
          <a:noFill/>
        </p:spPr>
        <p:txBody>
          <a:bodyPr wrap="square">
            <a:spAutoFit/>
          </a:bodyPr>
          <a:lstStyle/>
          <a:p>
            <a:pPr algn="just"/>
            <a:r>
              <a:rPr lang="lt-LT" sz="1800" b="1" i="1" dirty="0">
                <a:effectLst/>
                <a:latin typeface="Times New Roman" panose="02020603050405020304" pitchFamily="18" charset="0"/>
                <a:ea typeface="Times New Roman" panose="02020603050405020304" pitchFamily="18" charset="0"/>
              </a:rPr>
              <a:t>Suvestinė redakcija nuo 2021-11-17</a:t>
            </a:r>
            <a:endParaRPr lang="lt-LT" sz="1800" dirty="0">
              <a:effectLst/>
              <a:latin typeface="Times New Roman" panose="02020603050405020304" pitchFamily="18" charset="0"/>
              <a:ea typeface="Times New Roman" panose="02020603050405020304" pitchFamily="18" charset="0"/>
            </a:endParaRPr>
          </a:p>
        </p:txBody>
      </p:sp>
      <p:cxnSp>
        <p:nvCxnSpPr>
          <p:cNvPr id="4" name="Straight Connector 3">
            <a:extLst>
              <a:ext uri="{FF2B5EF4-FFF2-40B4-BE49-F238E27FC236}">
                <a16:creationId xmlns:a16="http://schemas.microsoft.com/office/drawing/2014/main" id="{000A0C6D-3A3D-3077-D7A5-CD88EBC452D4}"/>
              </a:ext>
            </a:extLst>
          </p:cNvPr>
          <p:cNvCxnSpPr>
            <a:cxnSpLocks/>
          </p:cNvCxnSpPr>
          <p:nvPr/>
        </p:nvCxnSpPr>
        <p:spPr>
          <a:xfrm>
            <a:off x="4162097" y="1156138"/>
            <a:ext cx="1933903" cy="0"/>
          </a:xfrm>
          <a:prstGeom prst="line">
            <a:avLst/>
          </a:prstGeom>
          <a:ln w="28575">
            <a:solidFill>
              <a:schemeClr val="accent1">
                <a:lumMod val="50000"/>
              </a:schemeClr>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855531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0B8C4B-3A3C-9FD1-59FB-1666C1F09376}"/>
              </a:ext>
            </a:extLst>
          </p:cNvPr>
          <p:cNvSpPr>
            <a:spLocks noGrp="1"/>
          </p:cNvSpPr>
          <p:nvPr>
            <p:ph idx="1"/>
          </p:nvPr>
        </p:nvSpPr>
        <p:spPr>
          <a:xfrm>
            <a:off x="3390900" y="478536"/>
            <a:ext cx="8334702" cy="2700528"/>
          </a:xfrm>
        </p:spPr>
        <p:txBody>
          <a:bodyPr/>
          <a:lstStyle/>
          <a:p>
            <a:pPr algn="ctr"/>
            <a:r>
              <a:rPr lang="lt-LT" sz="3200" b="1" dirty="0">
                <a:solidFill>
                  <a:schemeClr val="tx1"/>
                </a:solidFill>
                <a:latin typeface="Times New Roman" panose="02020603050405020304" pitchFamily="18" charset="0"/>
                <a:cs typeface="Times New Roman" panose="02020603050405020304" pitchFamily="18" charset="0"/>
              </a:rPr>
              <a:t>Jeigu nepasibaigus formos Nr. E027-1 galiojimo laikui vaiko sveikatos būklė pasikeičia taip, kad turi būti keičiama jo fizinio ugdymo grupė arba atsiranda naujų bendrų arba specialių rekomendacijų, kurių turi būti laikomasi jam dalyvaujant ugdymo veikloje, ši informacija įrašoma į formą Nr. 046/a ,,Medicininis pažymėjimas‘‘.</a:t>
            </a:r>
            <a:endParaRPr lang="en-US" sz="3200" b="1" dirty="0">
              <a:solidFill>
                <a:schemeClr val="tx1"/>
              </a:solidFill>
            </a:endParaRPr>
          </a:p>
        </p:txBody>
      </p:sp>
      <p:sp>
        <p:nvSpPr>
          <p:cNvPr id="15" name="Slide Number Placeholder 14">
            <a:extLst>
              <a:ext uri="{FF2B5EF4-FFF2-40B4-BE49-F238E27FC236}">
                <a16:creationId xmlns:a16="http://schemas.microsoft.com/office/drawing/2014/main" id="{7FC3FD3F-45EE-74E3-AD64-441303B83EF3}"/>
              </a:ext>
            </a:extLst>
          </p:cNvPr>
          <p:cNvSpPr>
            <a:spLocks noGrp="1"/>
          </p:cNvSpPr>
          <p:nvPr>
            <p:ph type="sldNum" sz="quarter" idx="12"/>
          </p:nvPr>
        </p:nvSpPr>
        <p:spPr/>
        <p:txBody>
          <a:bodyPr/>
          <a:lstStyle/>
          <a:p>
            <a:fld id="{48F63A3B-78C7-47BE-AE5E-E10140E04643}" type="slidenum">
              <a:rPr lang="en-US" smtClean="0"/>
              <a:t>3</a:t>
            </a:fld>
            <a:endParaRPr lang="en-US" dirty="0"/>
          </a:p>
        </p:txBody>
      </p:sp>
      <p:sp>
        <p:nvSpPr>
          <p:cNvPr id="4" name="TextBox 3">
            <a:extLst>
              <a:ext uri="{FF2B5EF4-FFF2-40B4-BE49-F238E27FC236}">
                <a16:creationId xmlns:a16="http://schemas.microsoft.com/office/drawing/2014/main" id="{3222C7F1-EF54-9856-BC59-FB80FD31AD38}"/>
              </a:ext>
            </a:extLst>
          </p:cNvPr>
          <p:cNvSpPr txBox="1"/>
          <p:nvPr/>
        </p:nvSpPr>
        <p:spPr>
          <a:xfrm>
            <a:off x="3427095" y="5072884"/>
            <a:ext cx="8505825" cy="1200329"/>
          </a:xfrm>
          <a:prstGeom prst="rect">
            <a:avLst/>
          </a:prstGeom>
          <a:noFill/>
          <a:ln>
            <a:solidFill>
              <a:schemeClr val="bg2"/>
            </a:solidFill>
          </a:ln>
        </p:spPr>
        <p:txBody>
          <a:bodyPr wrap="square" rtlCol="0">
            <a:spAutoFit/>
          </a:bodyPr>
          <a:lstStyle/>
          <a:p>
            <a:pPr algn="ctr"/>
            <a:r>
              <a:rPr lang="lt-LT" dirty="0">
                <a:latin typeface="Times New Roman" panose="02020603050405020304" pitchFamily="18" charset="0"/>
                <a:cs typeface="Times New Roman" panose="02020603050405020304" pitchFamily="18" charset="0"/>
              </a:rPr>
              <a:t>LIETUVOS RESPUBLIKOS SVEIKATOS APSAUGOS MINISTRO 2014 M. SAUSIO 27 D. ĮSAKYMU Nr. V-120 ,,DĖL PRIVALOMŲ SVEIKATOS STATIKOS APSKAITOS IR KITŲ TIPINIŲ FORMŲ BEI PRIVALOMŲ SVEIKATOS STATISTIKOS </a:t>
            </a:r>
            <a:r>
              <a:rPr lang="lt-LT" sz="1600" dirty="0">
                <a:latin typeface="Times New Roman" panose="02020603050405020304" pitchFamily="18" charset="0"/>
                <a:cs typeface="Times New Roman" panose="02020603050405020304" pitchFamily="18" charset="0"/>
              </a:rPr>
              <a:t>ATASKAITŲ</a:t>
            </a:r>
            <a:r>
              <a:rPr lang="lt-LT" dirty="0">
                <a:latin typeface="Times New Roman" panose="02020603050405020304" pitchFamily="18" charset="0"/>
                <a:cs typeface="Times New Roman" panose="02020603050405020304" pitchFamily="18" charset="0"/>
              </a:rPr>
              <a:t> FORMŲ PATVIRTINIMO‘‘  </a:t>
            </a:r>
          </a:p>
        </p:txBody>
      </p:sp>
    </p:spTree>
    <p:extLst>
      <p:ext uri="{BB962C8B-B14F-4D97-AF65-F5344CB8AC3E}">
        <p14:creationId xmlns:p14="http://schemas.microsoft.com/office/powerpoint/2010/main" val="979622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30A5BFC-C134-C072-C14D-9E51A94C8E7E}"/>
              </a:ext>
            </a:extLst>
          </p:cNvPr>
          <p:cNvSpPr>
            <a:spLocks noGrp="1"/>
          </p:cNvSpPr>
          <p:nvPr>
            <p:ph type="title"/>
          </p:nvPr>
        </p:nvSpPr>
        <p:spPr>
          <a:xfrm>
            <a:off x="2286916" y="264019"/>
            <a:ext cx="9651334" cy="409273"/>
          </a:xfrm>
        </p:spPr>
        <p:txBody>
          <a:bodyPr>
            <a:noAutofit/>
          </a:bodyPr>
          <a:lstStyle/>
          <a:p>
            <a:r>
              <a:rPr lang="lt-LT" sz="3200" b="1" dirty="0">
                <a:solidFill>
                  <a:schemeClr val="accent2">
                    <a:lumMod val="50000"/>
                  </a:schemeClr>
                </a:solidFill>
                <a:latin typeface="Times New Roman" panose="02020603050405020304" pitchFamily="18" charset="0"/>
                <a:cs typeface="Times New Roman" panose="02020603050405020304" pitchFamily="18" charset="0"/>
              </a:rPr>
              <a:t>SVEIKATĄ PASITIKRINUSIŲ VAIKŲ SKAIČIUS, </a:t>
            </a:r>
            <a:r>
              <a:rPr lang="en-US" sz="3200" b="1" dirty="0">
                <a:solidFill>
                  <a:schemeClr val="accent2">
                    <a:lumMod val="50000"/>
                  </a:schemeClr>
                </a:solidFill>
                <a:latin typeface="Times New Roman" panose="02020603050405020304" pitchFamily="18" charset="0"/>
                <a:cs typeface="Times New Roman" panose="02020603050405020304" pitchFamily="18" charset="0"/>
              </a:rPr>
              <a:t>202</a:t>
            </a:r>
            <a:r>
              <a:rPr lang="lt-LT" sz="3200" dirty="0">
                <a:solidFill>
                  <a:schemeClr val="accent2">
                    <a:lumMod val="50000"/>
                  </a:schemeClr>
                </a:solidFill>
                <a:latin typeface="Times New Roman" panose="02020603050405020304" pitchFamily="18" charset="0"/>
                <a:cs typeface="Times New Roman" panose="02020603050405020304" pitchFamily="18" charset="0"/>
              </a:rPr>
              <a:t>2</a:t>
            </a:r>
            <a:r>
              <a:rPr lang="lt-LT" sz="3200" b="1" dirty="0">
                <a:solidFill>
                  <a:schemeClr val="accent2">
                    <a:lumMod val="50000"/>
                  </a:schemeClr>
                </a:solidFill>
                <a:latin typeface="Times New Roman" panose="02020603050405020304" pitchFamily="18" charset="0"/>
                <a:cs typeface="Times New Roman" panose="02020603050405020304" pitchFamily="18" charset="0"/>
              </a:rPr>
              <a:t> M. </a:t>
            </a:r>
            <a:endParaRPr lang="en-US" sz="3200" dirty="0"/>
          </a:p>
        </p:txBody>
      </p:sp>
      <p:sp>
        <p:nvSpPr>
          <p:cNvPr id="139" name="Rectangle 138" descr="Timeline marker">
            <a:extLst>
              <a:ext uri="{FF2B5EF4-FFF2-40B4-BE49-F238E27FC236}">
                <a16:creationId xmlns:a16="http://schemas.microsoft.com/office/drawing/2014/main" id="{632DC974-3AFC-3B05-984D-8920F2613BAB}"/>
              </a:ext>
            </a:extLst>
          </p:cNvPr>
          <p:cNvSpPr/>
          <p:nvPr/>
        </p:nvSpPr>
        <p:spPr>
          <a:xfrm rot="16200000">
            <a:off x="1457265" y="4024910"/>
            <a:ext cx="81643" cy="261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ctangle 140" descr="Timeline marker">
            <a:extLst>
              <a:ext uri="{FF2B5EF4-FFF2-40B4-BE49-F238E27FC236}">
                <a16:creationId xmlns:a16="http://schemas.microsoft.com/office/drawing/2014/main" id="{F2040969-B583-70C1-87C1-D19C7BB276E9}"/>
              </a:ext>
            </a:extLst>
          </p:cNvPr>
          <p:cNvSpPr/>
          <p:nvPr/>
        </p:nvSpPr>
        <p:spPr>
          <a:xfrm rot="16200000">
            <a:off x="3881150" y="4056839"/>
            <a:ext cx="81643" cy="261257"/>
          </a:xfrm>
          <a:prstGeom prst="rect">
            <a:avLst/>
          </a:prstGeom>
          <a:solidFill>
            <a:srgbClr val="F5CD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Rectangle 142" descr="Timeline marker">
            <a:extLst>
              <a:ext uri="{FF2B5EF4-FFF2-40B4-BE49-F238E27FC236}">
                <a16:creationId xmlns:a16="http://schemas.microsoft.com/office/drawing/2014/main" id="{916357F2-DD2F-AE73-F0FE-19F36A996C0A}"/>
              </a:ext>
            </a:extLst>
          </p:cNvPr>
          <p:cNvSpPr/>
          <p:nvPr/>
        </p:nvSpPr>
        <p:spPr>
          <a:xfrm rot="16200000">
            <a:off x="6045016" y="4056839"/>
            <a:ext cx="81643" cy="261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ectangle 144" descr="Timeline marker">
            <a:extLst>
              <a:ext uri="{FF2B5EF4-FFF2-40B4-BE49-F238E27FC236}">
                <a16:creationId xmlns:a16="http://schemas.microsoft.com/office/drawing/2014/main" id="{061F8191-7958-A3B6-D754-56FAB2742504}"/>
              </a:ext>
            </a:extLst>
          </p:cNvPr>
          <p:cNvSpPr/>
          <p:nvPr/>
        </p:nvSpPr>
        <p:spPr>
          <a:xfrm rot="16200000">
            <a:off x="8264631" y="4056839"/>
            <a:ext cx="81643" cy="261257"/>
          </a:xfrm>
          <a:prstGeom prst="rect">
            <a:avLst/>
          </a:prstGeom>
          <a:solidFill>
            <a:srgbClr val="F5CD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Rectangle 146" descr="Timeline marker">
            <a:extLst>
              <a:ext uri="{FF2B5EF4-FFF2-40B4-BE49-F238E27FC236}">
                <a16:creationId xmlns:a16="http://schemas.microsoft.com/office/drawing/2014/main" id="{FA6C0651-6CD9-1742-F030-13CC2F6DAC2F}"/>
              </a:ext>
            </a:extLst>
          </p:cNvPr>
          <p:cNvSpPr/>
          <p:nvPr/>
        </p:nvSpPr>
        <p:spPr>
          <a:xfrm rot="16200000">
            <a:off x="10475505" y="4056839"/>
            <a:ext cx="81643" cy="261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0" name="Chart 29">
            <a:extLst>
              <a:ext uri="{FF2B5EF4-FFF2-40B4-BE49-F238E27FC236}">
                <a16:creationId xmlns:a16="http://schemas.microsoft.com/office/drawing/2014/main" id="{97794DAC-AE45-7327-A40D-116231AECE97}"/>
              </a:ext>
            </a:extLst>
          </p:cNvPr>
          <p:cNvGraphicFramePr/>
          <p:nvPr>
            <p:extLst>
              <p:ext uri="{D42A27DB-BD31-4B8C-83A1-F6EECF244321}">
                <p14:modId xmlns:p14="http://schemas.microsoft.com/office/powerpoint/2010/main" val="3120526786"/>
              </p:ext>
            </p:extLst>
          </p:nvPr>
        </p:nvGraphicFramePr>
        <p:xfrm>
          <a:off x="2187302" y="1362151"/>
          <a:ext cx="8785498" cy="54186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02887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Rectangle 138" descr="Timeline marker">
            <a:extLst>
              <a:ext uri="{FF2B5EF4-FFF2-40B4-BE49-F238E27FC236}">
                <a16:creationId xmlns:a16="http://schemas.microsoft.com/office/drawing/2014/main" id="{632DC974-3AFC-3B05-984D-8920F2613BAB}"/>
              </a:ext>
            </a:extLst>
          </p:cNvPr>
          <p:cNvSpPr/>
          <p:nvPr/>
        </p:nvSpPr>
        <p:spPr>
          <a:xfrm rot="16200000">
            <a:off x="1457265" y="4024910"/>
            <a:ext cx="81643" cy="261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DFAF6"/>
              </a:solidFill>
              <a:effectLst/>
              <a:uLnTx/>
              <a:uFillTx/>
              <a:latin typeface="Sabon Next LT"/>
              <a:ea typeface="+mn-ea"/>
              <a:cs typeface="+mn-cs"/>
            </a:endParaRPr>
          </a:p>
        </p:txBody>
      </p:sp>
      <p:sp>
        <p:nvSpPr>
          <p:cNvPr id="141" name="Rectangle 140" descr="Timeline marker">
            <a:extLst>
              <a:ext uri="{FF2B5EF4-FFF2-40B4-BE49-F238E27FC236}">
                <a16:creationId xmlns:a16="http://schemas.microsoft.com/office/drawing/2014/main" id="{F2040969-B583-70C1-87C1-D19C7BB276E9}"/>
              </a:ext>
            </a:extLst>
          </p:cNvPr>
          <p:cNvSpPr/>
          <p:nvPr/>
        </p:nvSpPr>
        <p:spPr>
          <a:xfrm rot="16200000">
            <a:off x="3881150" y="4056839"/>
            <a:ext cx="81643" cy="261257"/>
          </a:xfrm>
          <a:prstGeom prst="rect">
            <a:avLst/>
          </a:prstGeom>
          <a:solidFill>
            <a:srgbClr val="F5CD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DFAF6"/>
              </a:solidFill>
              <a:effectLst/>
              <a:uLnTx/>
              <a:uFillTx/>
              <a:latin typeface="Sabon Next LT"/>
              <a:ea typeface="+mn-ea"/>
              <a:cs typeface="+mn-cs"/>
            </a:endParaRPr>
          </a:p>
        </p:txBody>
      </p:sp>
      <p:sp>
        <p:nvSpPr>
          <p:cNvPr id="143" name="Rectangle 142" descr="Timeline marker">
            <a:extLst>
              <a:ext uri="{FF2B5EF4-FFF2-40B4-BE49-F238E27FC236}">
                <a16:creationId xmlns:a16="http://schemas.microsoft.com/office/drawing/2014/main" id="{916357F2-DD2F-AE73-F0FE-19F36A996C0A}"/>
              </a:ext>
            </a:extLst>
          </p:cNvPr>
          <p:cNvSpPr/>
          <p:nvPr/>
        </p:nvSpPr>
        <p:spPr>
          <a:xfrm rot="16200000">
            <a:off x="6045016" y="4056839"/>
            <a:ext cx="81643" cy="261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DFAF6"/>
              </a:solidFill>
              <a:effectLst/>
              <a:uLnTx/>
              <a:uFillTx/>
              <a:latin typeface="Sabon Next LT"/>
              <a:ea typeface="+mn-ea"/>
              <a:cs typeface="+mn-cs"/>
            </a:endParaRPr>
          </a:p>
        </p:txBody>
      </p:sp>
      <p:sp>
        <p:nvSpPr>
          <p:cNvPr id="145" name="Rectangle 144" descr="Timeline marker">
            <a:extLst>
              <a:ext uri="{FF2B5EF4-FFF2-40B4-BE49-F238E27FC236}">
                <a16:creationId xmlns:a16="http://schemas.microsoft.com/office/drawing/2014/main" id="{061F8191-7958-A3B6-D754-56FAB2742504}"/>
              </a:ext>
            </a:extLst>
          </p:cNvPr>
          <p:cNvSpPr/>
          <p:nvPr/>
        </p:nvSpPr>
        <p:spPr>
          <a:xfrm rot="16200000">
            <a:off x="8264631" y="4056839"/>
            <a:ext cx="81643" cy="261257"/>
          </a:xfrm>
          <a:prstGeom prst="rect">
            <a:avLst/>
          </a:prstGeom>
          <a:solidFill>
            <a:srgbClr val="F5CD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DFAF6"/>
              </a:solidFill>
              <a:effectLst/>
              <a:uLnTx/>
              <a:uFillTx/>
              <a:latin typeface="Sabon Next LT"/>
              <a:ea typeface="+mn-ea"/>
              <a:cs typeface="+mn-cs"/>
            </a:endParaRPr>
          </a:p>
        </p:txBody>
      </p:sp>
      <p:sp>
        <p:nvSpPr>
          <p:cNvPr id="147" name="Rectangle 146" descr="Timeline marker">
            <a:extLst>
              <a:ext uri="{FF2B5EF4-FFF2-40B4-BE49-F238E27FC236}">
                <a16:creationId xmlns:a16="http://schemas.microsoft.com/office/drawing/2014/main" id="{FA6C0651-6CD9-1742-F030-13CC2F6DAC2F}"/>
              </a:ext>
            </a:extLst>
          </p:cNvPr>
          <p:cNvSpPr/>
          <p:nvPr/>
        </p:nvSpPr>
        <p:spPr>
          <a:xfrm rot="16200000">
            <a:off x="10475505" y="4056839"/>
            <a:ext cx="81643" cy="261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DFAF6"/>
              </a:solidFill>
              <a:effectLst/>
              <a:uLnTx/>
              <a:uFillTx/>
              <a:latin typeface="Sabon Next LT"/>
              <a:ea typeface="+mn-ea"/>
              <a:cs typeface="+mn-cs"/>
            </a:endParaRPr>
          </a:p>
        </p:txBody>
      </p:sp>
      <p:sp>
        <p:nvSpPr>
          <p:cNvPr id="3" name="Title 2">
            <a:extLst>
              <a:ext uri="{FF2B5EF4-FFF2-40B4-BE49-F238E27FC236}">
                <a16:creationId xmlns:a16="http://schemas.microsoft.com/office/drawing/2014/main" id="{27F42366-A6BD-727F-ECE3-E394FDC9CDB7}"/>
              </a:ext>
            </a:extLst>
          </p:cNvPr>
          <p:cNvSpPr>
            <a:spLocks noGrp="1"/>
          </p:cNvSpPr>
          <p:nvPr>
            <p:ph type="title"/>
          </p:nvPr>
        </p:nvSpPr>
        <p:spPr>
          <a:xfrm>
            <a:off x="2743476" y="437545"/>
            <a:ext cx="8915400" cy="768096"/>
          </a:xfrm>
        </p:spPr>
        <p:txBody>
          <a:bodyPr>
            <a:noAutofit/>
          </a:bodyPr>
          <a:lstStyle/>
          <a:p>
            <a:r>
              <a:rPr lang="lt-LT" sz="3200" dirty="0">
                <a:solidFill>
                  <a:schemeClr val="accent2">
                    <a:lumMod val="50000"/>
                  </a:schemeClr>
                </a:solidFill>
                <a:latin typeface="Times New Roman" panose="02020603050405020304" pitchFamily="18" charset="0"/>
                <a:cs typeface="Times New Roman" panose="02020603050405020304" pitchFamily="18" charset="0"/>
              </a:rPr>
              <a:t>Vaikų kūno masės indeksas, 2022 m. </a:t>
            </a:r>
          </a:p>
        </p:txBody>
      </p:sp>
      <p:graphicFrame>
        <p:nvGraphicFramePr>
          <p:cNvPr id="6" name="Chart 5">
            <a:extLst>
              <a:ext uri="{FF2B5EF4-FFF2-40B4-BE49-F238E27FC236}">
                <a16:creationId xmlns:a16="http://schemas.microsoft.com/office/drawing/2014/main" id="{242F8488-E385-908A-6EE0-FE5687274A0F}"/>
              </a:ext>
            </a:extLst>
          </p:cNvPr>
          <p:cNvGraphicFramePr/>
          <p:nvPr>
            <p:extLst>
              <p:ext uri="{D42A27DB-BD31-4B8C-83A1-F6EECF244321}">
                <p14:modId xmlns:p14="http://schemas.microsoft.com/office/powerpoint/2010/main" val="3599514716"/>
              </p:ext>
            </p:extLst>
          </p:nvPr>
        </p:nvGraphicFramePr>
        <p:xfrm>
          <a:off x="2344846" y="1089499"/>
          <a:ext cx="8597900" cy="559340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98018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Rectangle 138" descr="Timeline marker">
            <a:extLst>
              <a:ext uri="{FF2B5EF4-FFF2-40B4-BE49-F238E27FC236}">
                <a16:creationId xmlns:a16="http://schemas.microsoft.com/office/drawing/2014/main" id="{632DC974-3AFC-3B05-984D-8920F2613BAB}"/>
              </a:ext>
            </a:extLst>
          </p:cNvPr>
          <p:cNvSpPr/>
          <p:nvPr/>
        </p:nvSpPr>
        <p:spPr>
          <a:xfrm rot="16200000">
            <a:off x="1457265" y="4024910"/>
            <a:ext cx="81643" cy="261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DFAF6"/>
              </a:solidFill>
              <a:effectLst/>
              <a:uLnTx/>
              <a:uFillTx/>
              <a:latin typeface="Sabon Next LT"/>
              <a:ea typeface="+mn-ea"/>
              <a:cs typeface="+mn-cs"/>
            </a:endParaRPr>
          </a:p>
        </p:txBody>
      </p:sp>
      <p:sp>
        <p:nvSpPr>
          <p:cNvPr id="141" name="Rectangle 140" descr="Timeline marker">
            <a:extLst>
              <a:ext uri="{FF2B5EF4-FFF2-40B4-BE49-F238E27FC236}">
                <a16:creationId xmlns:a16="http://schemas.microsoft.com/office/drawing/2014/main" id="{F2040969-B583-70C1-87C1-D19C7BB276E9}"/>
              </a:ext>
            </a:extLst>
          </p:cNvPr>
          <p:cNvSpPr/>
          <p:nvPr/>
        </p:nvSpPr>
        <p:spPr>
          <a:xfrm rot="16200000">
            <a:off x="3881150" y="4056839"/>
            <a:ext cx="81643" cy="261257"/>
          </a:xfrm>
          <a:prstGeom prst="rect">
            <a:avLst/>
          </a:prstGeom>
          <a:solidFill>
            <a:srgbClr val="F5CD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DFAF6"/>
              </a:solidFill>
              <a:effectLst/>
              <a:uLnTx/>
              <a:uFillTx/>
              <a:latin typeface="Sabon Next LT"/>
              <a:ea typeface="+mn-ea"/>
              <a:cs typeface="+mn-cs"/>
            </a:endParaRPr>
          </a:p>
        </p:txBody>
      </p:sp>
      <p:sp>
        <p:nvSpPr>
          <p:cNvPr id="143" name="Rectangle 142" descr="Timeline marker">
            <a:extLst>
              <a:ext uri="{FF2B5EF4-FFF2-40B4-BE49-F238E27FC236}">
                <a16:creationId xmlns:a16="http://schemas.microsoft.com/office/drawing/2014/main" id="{916357F2-DD2F-AE73-F0FE-19F36A996C0A}"/>
              </a:ext>
            </a:extLst>
          </p:cNvPr>
          <p:cNvSpPr/>
          <p:nvPr/>
        </p:nvSpPr>
        <p:spPr>
          <a:xfrm rot="16200000">
            <a:off x="6045016" y="4056839"/>
            <a:ext cx="81643" cy="261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DFAF6"/>
              </a:solidFill>
              <a:effectLst/>
              <a:uLnTx/>
              <a:uFillTx/>
              <a:latin typeface="Sabon Next LT"/>
              <a:ea typeface="+mn-ea"/>
              <a:cs typeface="+mn-cs"/>
            </a:endParaRPr>
          </a:p>
        </p:txBody>
      </p:sp>
      <p:sp>
        <p:nvSpPr>
          <p:cNvPr id="145" name="Rectangle 144" descr="Timeline marker">
            <a:extLst>
              <a:ext uri="{FF2B5EF4-FFF2-40B4-BE49-F238E27FC236}">
                <a16:creationId xmlns:a16="http://schemas.microsoft.com/office/drawing/2014/main" id="{061F8191-7958-A3B6-D754-56FAB2742504}"/>
              </a:ext>
            </a:extLst>
          </p:cNvPr>
          <p:cNvSpPr/>
          <p:nvPr/>
        </p:nvSpPr>
        <p:spPr>
          <a:xfrm rot="16200000">
            <a:off x="8264631" y="4056839"/>
            <a:ext cx="81643" cy="261257"/>
          </a:xfrm>
          <a:prstGeom prst="rect">
            <a:avLst/>
          </a:prstGeom>
          <a:solidFill>
            <a:srgbClr val="F5CD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DFAF6"/>
              </a:solidFill>
              <a:effectLst/>
              <a:uLnTx/>
              <a:uFillTx/>
              <a:latin typeface="Sabon Next LT"/>
              <a:ea typeface="+mn-ea"/>
              <a:cs typeface="+mn-cs"/>
            </a:endParaRPr>
          </a:p>
        </p:txBody>
      </p:sp>
      <p:sp>
        <p:nvSpPr>
          <p:cNvPr id="147" name="Rectangle 146" descr="Timeline marker">
            <a:extLst>
              <a:ext uri="{FF2B5EF4-FFF2-40B4-BE49-F238E27FC236}">
                <a16:creationId xmlns:a16="http://schemas.microsoft.com/office/drawing/2014/main" id="{FA6C0651-6CD9-1742-F030-13CC2F6DAC2F}"/>
              </a:ext>
            </a:extLst>
          </p:cNvPr>
          <p:cNvSpPr/>
          <p:nvPr/>
        </p:nvSpPr>
        <p:spPr>
          <a:xfrm rot="16200000">
            <a:off x="10475505" y="4056839"/>
            <a:ext cx="81643" cy="261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DFAF6"/>
              </a:solidFill>
              <a:effectLst/>
              <a:uLnTx/>
              <a:uFillTx/>
              <a:latin typeface="Sabon Next LT"/>
              <a:ea typeface="+mn-ea"/>
              <a:cs typeface="+mn-cs"/>
            </a:endParaRPr>
          </a:p>
        </p:txBody>
      </p:sp>
      <p:sp>
        <p:nvSpPr>
          <p:cNvPr id="3" name="Title 2">
            <a:extLst>
              <a:ext uri="{FF2B5EF4-FFF2-40B4-BE49-F238E27FC236}">
                <a16:creationId xmlns:a16="http://schemas.microsoft.com/office/drawing/2014/main" id="{27F42366-A6BD-727F-ECE3-E394FDC9CDB7}"/>
              </a:ext>
            </a:extLst>
          </p:cNvPr>
          <p:cNvSpPr>
            <a:spLocks noGrp="1"/>
          </p:cNvSpPr>
          <p:nvPr>
            <p:ph type="title"/>
          </p:nvPr>
        </p:nvSpPr>
        <p:spPr>
          <a:xfrm>
            <a:off x="2611438" y="248359"/>
            <a:ext cx="8915400" cy="768096"/>
          </a:xfrm>
        </p:spPr>
        <p:txBody>
          <a:bodyPr>
            <a:noAutofit/>
          </a:bodyPr>
          <a:lstStyle/>
          <a:p>
            <a:r>
              <a:rPr lang="lt-LT" sz="3200" dirty="0">
                <a:solidFill>
                  <a:schemeClr val="accent2">
                    <a:lumMod val="50000"/>
                  </a:schemeClr>
                </a:solidFill>
                <a:latin typeface="Times New Roman" panose="02020603050405020304" pitchFamily="18" charset="0"/>
                <a:cs typeface="Times New Roman" panose="02020603050405020304" pitchFamily="18" charset="0"/>
              </a:rPr>
              <a:t>Gydytojų rekomendacijos, 2022 m., pagal E-027 f.  </a:t>
            </a:r>
          </a:p>
        </p:txBody>
      </p:sp>
      <p:graphicFrame>
        <p:nvGraphicFramePr>
          <p:cNvPr id="5" name="Chart 4">
            <a:extLst>
              <a:ext uri="{FF2B5EF4-FFF2-40B4-BE49-F238E27FC236}">
                <a16:creationId xmlns:a16="http://schemas.microsoft.com/office/drawing/2014/main" id="{FDC301A9-E9BC-53FE-7A3D-5B21CB89995A}"/>
              </a:ext>
            </a:extLst>
          </p:cNvPr>
          <p:cNvGraphicFramePr/>
          <p:nvPr>
            <p:extLst>
              <p:ext uri="{D42A27DB-BD31-4B8C-83A1-F6EECF244321}">
                <p14:modId xmlns:p14="http://schemas.microsoft.com/office/powerpoint/2010/main" val="2608635272"/>
              </p:ext>
            </p:extLst>
          </p:nvPr>
        </p:nvGraphicFramePr>
        <p:xfrm>
          <a:off x="2278135" y="1201974"/>
          <a:ext cx="8566844" cy="560921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580010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Rectangle 138" descr="Timeline marker">
            <a:extLst>
              <a:ext uri="{FF2B5EF4-FFF2-40B4-BE49-F238E27FC236}">
                <a16:creationId xmlns:a16="http://schemas.microsoft.com/office/drawing/2014/main" id="{632DC974-3AFC-3B05-984D-8920F2613BAB}"/>
              </a:ext>
            </a:extLst>
          </p:cNvPr>
          <p:cNvSpPr/>
          <p:nvPr/>
        </p:nvSpPr>
        <p:spPr>
          <a:xfrm rot="16200000">
            <a:off x="1457265" y="4024910"/>
            <a:ext cx="81643" cy="261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DFAF6"/>
              </a:solidFill>
              <a:effectLst/>
              <a:uLnTx/>
              <a:uFillTx/>
              <a:latin typeface="Sabon Next LT"/>
              <a:ea typeface="+mn-ea"/>
              <a:cs typeface="+mn-cs"/>
            </a:endParaRPr>
          </a:p>
        </p:txBody>
      </p:sp>
      <p:sp>
        <p:nvSpPr>
          <p:cNvPr id="141" name="Rectangle 140" descr="Timeline marker">
            <a:extLst>
              <a:ext uri="{FF2B5EF4-FFF2-40B4-BE49-F238E27FC236}">
                <a16:creationId xmlns:a16="http://schemas.microsoft.com/office/drawing/2014/main" id="{F2040969-B583-70C1-87C1-D19C7BB276E9}"/>
              </a:ext>
            </a:extLst>
          </p:cNvPr>
          <p:cNvSpPr/>
          <p:nvPr/>
        </p:nvSpPr>
        <p:spPr>
          <a:xfrm rot="16200000">
            <a:off x="3881150" y="4056839"/>
            <a:ext cx="81643" cy="261257"/>
          </a:xfrm>
          <a:prstGeom prst="rect">
            <a:avLst/>
          </a:prstGeom>
          <a:solidFill>
            <a:srgbClr val="F5CD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DFAF6"/>
              </a:solidFill>
              <a:effectLst/>
              <a:uLnTx/>
              <a:uFillTx/>
              <a:latin typeface="Sabon Next LT"/>
              <a:ea typeface="+mn-ea"/>
              <a:cs typeface="+mn-cs"/>
            </a:endParaRPr>
          </a:p>
        </p:txBody>
      </p:sp>
      <p:sp>
        <p:nvSpPr>
          <p:cNvPr id="143" name="Rectangle 142" descr="Timeline marker">
            <a:extLst>
              <a:ext uri="{FF2B5EF4-FFF2-40B4-BE49-F238E27FC236}">
                <a16:creationId xmlns:a16="http://schemas.microsoft.com/office/drawing/2014/main" id="{916357F2-DD2F-AE73-F0FE-19F36A996C0A}"/>
              </a:ext>
            </a:extLst>
          </p:cNvPr>
          <p:cNvSpPr/>
          <p:nvPr/>
        </p:nvSpPr>
        <p:spPr>
          <a:xfrm rot="16200000">
            <a:off x="6045016" y="4056839"/>
            <a:ext cx="81643" cy="261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DFAF6"/>
              </a:solidFill>
              <a:effectLst/>
              <a:uLnTx/>
              <a:uFillTx/>
              <a:latin typeface="Sabon Next LT"/>
              <a:ea typeface="+mn-ea"/>
              <a:cs typeface="+mn-cs"/>
            </a:endParaRPr>
          </a:p>
        </p:txBody>
      </p:sp>
      <p:sp>
        <p:nvSpPr>
          <p:cNvPr id="145" name="Rectangle 144" descr="Timeline marker">
            <a:extLst>
              <a:ext uri="{FF2B5EF4-FFF2-40B4-BE49-F238E27FC236}">
                <a16:creationId xmlns:a16="http://schemas.microsoft.com/office/drawing/2014/main" id="{061F8191-7958-A3B6-D754-56FAB2742504}"/>
              </a:ext>
            </a:extLst>
          </p:cNvPr>
          <p:cNvSpPr/>
          <p:nvPr/>
        </p:nvSpPr>
        <p:spPr>
          <a:xfrm rot="16200000">
            <a:off x="8264631" y="4056839"/>
            <a:ext cx="81643" cy="261257"/>
          </a:xfrm>
          <a:prstGeom prst="rect">
            <a:avLst/>
          </a:prstGeom>
          <a:solidFill>
            <a:srgbClr val="F5CD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DFAF6"/>
              </a:solidFill>
              <a:effectLst/>
              <a:uLnTx/>
              <a:uFillTx/>
              <a:latin typeface="Sabon Next LT"/>
              <a:ea typeface="+mn-ea"/>
              <a:cs typeface="+mn-cs"/>
            </a:endParaRPr>
          </a:p>
        </p:txBody>
      </p:sp>
      <p:sp>
        <p:nvSpPr>
          <p:cNvPr id="147" name="Rectangle 146" descr="Timeline marker">
            <a:extLst>
              <a:ext uri="{FF2B5EF4-FFF2-40B4-BE49-F238E27FC236}">
                <a16:creationId xmlns:a16="http://schemas.microsoft.com/office/drawing/2014/main" id="{FA6C0651-6CD9-1742-F030-13CC2F6DAC2F}"/>
              </a:ext>
            </a:extLst>
          </p:cNvPr>
          <p:cNvSpPr/>
          <p:nvPr/>
        </p:nvSpPr>
        <p:spPr>
          <a:xfrm rot="16200000">
            <a:off x="10475505" y="4056839"/>
            <a:ext cx="81643" cy="261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DFAF6"/>
              </a:solidFill>
              <a:effectLst/>
              <a:uLnTx/>
              <a:uFillTx/>
              <a:latin typeface="Sabon Next LT"/>
              <a:ea typeface="+mn-ea"/>
              <a:cs typeface="+mn-cs"/>
            </a:endParaRPr>
          </a:p>
        </p:txBody>
      </p:sp>
      <p:sp>
        <p:nvSpPr>
          <p:cNvPr id="3" name="Title 2">
            <a:extLst>
              <a:ext uri="{FF2B5EF4-FFF2-40B4-BE49-F238E27FC236}">
                <a16:creationId xmlns:a16="http://schemas.microsoft.com/office/drawing/2014/main" id="{27F42366-A6BD-727F-ECE3-E394FDC9CDB7}"/>
              </a:ext>
            </a:extLst>
          </p:cNvPr>
          <p:cNvSpPr>
            <a:spLocks noGrp="1"/>
          </p:cNvSpPr>
          <p:nvPr>
            <p:ph type="title"/>
          </p:nvPr>
        </p:nvSpPr>
        <p:spPr>
          <a:xfrm>
            <a:off x="2611438" y="532138"/>
            <a:ext cx="8915400" cy="768096"/>
          </a:xfrm>
        </p:spPr>
        <p:txBody>
          <a:bodyPr>
            <a:noAutofit/>
          </a:bodyPr>
          <a:lstStyle/>
          <a:p>
            <a:r>
              <a:rPr lang="lt-LT" sz="3200" dirty="0">
                <a:solidFill>
                  <a:schemeClr val="accent2">
                    <a:lumMod val="50000"/>
                  </a:schemeClr>
                </a:solidFill>
                <a:latin typeface="Times New Roman" panose="02020603050405020304" pitchFamily="18" charset="0"/>
                <a:cs typeface="Times New Roman" panose="02020603050405020304" pitchFamily="18" charset="0"/>
              </a:rPr>
              <a:t>Dantų būklės įvertinimas, 2022 m. </a:t>
            </a:r>
          </a:p>
        </p:txBody>
      </p:sp>
      <p:sp>
        <p:nvSpPr>
          <p:cNvPr id="2" name="Oval 1">
            <a:extLst>
              <a:ext uri="{FF2B5EF4-FFF2-40B4-BE49-F238E27FC236}">
                <a16:creationId xmlns:a16="http://schemas.microsoft.com/office/drawing/2014/main" id="{704F0B82-1C9F-9517-E855-8E59FCE4B321}"/>
              </a:ext>
            </a:extLst>
          </p:cNvPr>
          <p:cNvSpPr/>
          <p:nvPr/>
        </p:nvSpPr>
        <p:spPr>
          <a:xfrm>
            <a:off x="1741106" y="1689827"/>
            <a:ext cx="3111062" cy="1282262"/>
          </a:xfrm>
          <a:prstGeom prst="ellipse">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800" b="1" dirty="0">
                <a:solidFill>
                  <a:schemeClr val="tx1"/>
                </a:solidFill>
              </a:rPr>
              <a:t>41 vaikui</a:t>
            </a:r>
          </a:p>
        </p:txBody>
      </p:sp>
      <p:sp>
        <p:nvSpPr>
          <p:cNvPr id="4" name="Arrow: Left-Right 3">
            <a:extLst>
              <a:ext uri="{FF2B5EF4-FFF2-40B4-BE49-F238E27FC236}">
                <a16:creationId xmlns:a16="http://schemas.microsoft.com/office/drawing/2014/main" id="{742829FD-73D9-CF3F-A56E-AC623807CA79}"/>
              </a:ext>
            </a:extLst>
          </p:cNvPr>
          <p:cNvSpPr/>
          <p:nvPr/>
        </p:nvSpPr>
        <p:spPr>
          <a:xfrm>
            <a:off x="4993380" y="1796612"/>
            <a:ext cx="3326524" cy="1282262"/>
          </a:xfrm>
          <a:prstGeom prst="leftRightArrow">
            <a:avLst>
              <a:gd name="adj1" fmla="val 50000"/>
              <a:gd name="adj2" fmla="val 43955"/>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400" b="1" dirty="0">
                <a:solidFill>
                  <a:schemeClr val="tx1"/>
                </a:solidFill>
              </a:rPr>
              <a:t>Dantys pažeisti karieso</a:t>
            </a:r>
          </a:p>
        </p:txBody>
      </p:sp>
      <p:sp>
        <p:nvSpPr>
          <p:cNvPr id="5" name="Oval 4">
            <a:extLst>
              <a:ext uri="{FF2B5EF4-FFF2-40B4-BE49-F238E27FC236}">
                <a16:creationId xmlns:a16="http://schemas.microsoft.com/office/drawing/2014/main" id="{6358462D-2FB2-AF16-CFCF-844582E310BC}"/>
              </a:ext>
            </a:extLst>
          </p:cNvPr>
          <p:cNvSpPr/>
          <p:nvPr/>
        </p:nvSpPr>
        <p:spPr>
          <a:xfrm>
            <a:off x="8519088" y="1832255"/>
            <a:ext cx="3111062" cy="1282262"/>
          </a:xfrm>
          <a:prstGeom prst="ellipse">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800" b="1" dirty="0">
                <a:solidFill>
                  <a:schemeClr val="tx1"/>
                </a:solidFill>
              </a:rPr>
              <a:t>98 karioziniai</a:t>
            </a:r>
          </a:p>
        </p:txBody>
      </p:sp>
      <p:sp>
        <p:nvSpPr>
          <p:cNvPr id="7" name="Oval 6">
            <a:extLst>
              <a:ext uri="{FF2B5EF4-FFF2-40B4-BE49-F238E27FC236}">
                <a16:creationId xmlns:a16="http://schemas.microsoft.com/office/drawing/2014/main" id="{8BCAE61E-7074-8F26-349E-70FA248E5FA1}"/>
              </a:ext>
            </a:extLst>
          </p:cNvPr>
          <p:cNvSpPr/>
          <p:nvPr/>
        </p:nvSpPr>
        <p:spPr>
          <a:xfrm>
            <a:off x="522975" y="3390900"/>
            <a:ext cx="3111062" cy="1282262"/>
          </a:xfrm>
          <a:prstGeom prst="ellipse">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800" b="1" dirty="0">
                <a:solidFill>
                  <a:schemeClr val="tx1"/>
                </a:solidFill>
              </a:rPr>
              <a:t>15 vaikų</a:t>
            </a:r>
          </a:p>
        </p:txBody>
      </p:sp>
      <p:sp>
        <p:nvSpPr>
          <p:cNvPr id="8" name="Arrow: Left-Right 7">
            <a:extLst>
              <a:ext uri="{FF2B5EF4-FFF2-40B4-BE49-F238E27FC236}">
                <a16:creationId xmlns:a16="http://schemas.microsoft.com/office/drawing/2014/main" id="{F87F189E-B802-6E56-F842-1FCE62E98009}"/>
              </a:ext>
            </a:extLst>
          </p:cNvPr>
          <p:cNvSpPr/>
          <p:nvPr/>
        </p:nvSpPr>
        <p:spPr>
          <a:xfrm>
            <a:off x="4367213" y="3543519"/>
            <a:ext cx="3326524" cy="1282262"/>
          </a:xfrm>
          <a:prstGeom prst="leftRightArrow">
            <a:avLst>
              <a:gd name="adj1" fmla="val 50000"/>
              <a:gd name="adj2" fmla="val 43955"/>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400" b="1" dirty="0">
                <a:solidFill>
                  <a:schemeClr val="tx1"/>
                </a:solidFill>
              </a:rPr>
              <a:t>Dantys plombuoti</a:t>
            </a:r>
          </a:p>
        </p:txBody>
      </p:sp>
      <p:sp>
        <p:nvSpPr>
          <p:cNvPr id="9" name="Oval 8">
            <a:extLst>
              <a:ext uri="{FF2B5EF4-FFF2-40B4-BE49-F238E27FC236}">
                <a16:creationId xmlns:a16="http://schemas.microsoft.com/office/drawing/2014/main" id="{159A2D15-1A38-8766-7925-BFA537F0CC91}"/>
              </a:ext>
            </a:extLst>
          </p:cNvPr>
          <p:cNvSpPr/>
          <p:nvPr/>
        </p:nvSpPr>
        <p:spPr>
          <a:xfrm>
            <a:off x="8671488" y="3555229"/>
            <a:ext cx="3111062" cy="1282262"/>
          </a:xfrm>
          <a:prstGeom prst="ellipse">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800" b="1" dirty="0">
                <a:solidFill>
                  <a:schemeClr val="tx1"/>
                </a:solidFill>
              </a:rPr>
              <a:t>59             plombuoti</a:t>
            </a:r>
          </a:p>
        </p:txBody>
      </p:sp>
      <p:sp>
        <p:nvSpPr>
          <p:cNvPr id="10" name="Oval 9">
            <a:extLst>
              <a:ext uri="{FF2B5EF4-FFF2-40B4-BE49-F238E27FC236}">
                <a16:creationId xmlns:a16="http://schemas.microsoft.com/office/drawing/2014/main" id="{D55A4B34-6A08-1AFB-2D4B-D3D35A62CE11}"/>
              </a:ext>
            </a:extLst>
          </p:cNvPr>
          <p:cNvSpPr/>
          <p:nvPr/>
        </p:nvSpPr>
        <p:spPr>
          <a:xfrm>
            <a:off x="1082457" y="5080438"/>
            <a:ext cx="3111062" cy="1282262"/>
          </a:xfrm>
          <a:prstGeom prst="ellipse">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800" b="1" dirty="0">
                <a:solidFill>
                  <a:schemeClr val="tx1"/>
                </a:solidFill>
              </a:rPr>
              <a:t>1 vaikui</a:t>
            </a:r>
          </a:p>
        </p:txBody>
      </p:sp>
      <p:sp>
        <p:nvSpPr>
          <p:cNvPr id="11" name="Arrow: Left-Right 10">
            <a:extLst>
              <a:ext uri="{FF2B5EF4-FFF2-40B4-BE49-F238E27FC236}">
                <a16:creationId xmlns:a16="http://schemas.microsoft.com/office/drawing/2014/main" id="{B7B8407F-7A07-07C4-61CB-553AC0CEB513}"/>
              </a:ext>
            </a:extLst>
          </p:cNvPr>
          <p:cNvSpPr/>
          <p:nvPr/>
        </p:nvSpPr>
        <p:spPr>
          <a:xfrm>
            <a:off x="4671959" y="5168173"/>
            <a:ext cx="3326524" cy="1282262"/>
          </a:xfrm>
          <a:prstGeom prst="leftRightArrow">
            <a:avLst>
              <a:gd name="adj1" fmla="val 50000"/>
              <a:gd name="adj2" fmla="val 43955"/>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400" b="1" dirty="0">
                <a:solidFill>
                  <a:schemeClr val="tx1"/>
                </a:solidFill>
              </a:rPr>
              <a:t>Dantys išrauti</a:t>
            </a:r>
          </a:p>
        </p:txBody>
      </p:sp>
      <p:sp>
        <p:nvSpPr>
          <p:cNvPr id="12" name="Oval 11">
            <a:extLst>
              <a:ext uri="{FF2B5EF4-FFF2-40B4-BE49-F238E27FC236}">
                <a16:creationId xmlns:a16="http://schemas.microsoft.com/office/drawing/2014/main" id="{0907B2D9-1CFA-35C9-F854-F2790E39A4F9}"/>
              </a:ext>
            </a:extLst>
          </p:cNvPr>
          <p:cNvSpPr/>
          <p:nvPr/>
        </p:nvSpPr>
        <p:spPr>
          <a:xfrm>
            <a:off x="8519088" y="5181600"/>
            <a:ext cx="3111062" cy="1282262"/>
          </a:xfrm>
          <a:prstGeom prst="ellipse">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800" b="1" dirty="0">
                <a:solidFill>
                  <a:schemeClr val="tx1"/>
                </a:solidFill>
              </a:rPr>
              <a:t>2</a:t>
            </a:r>
          </a:p>
          <a:p>
            <a:pPr algn="ctr"/>
            <a:r>
              <a:rPr lang="lt-LT" sz="2800" b="1" dirty="0">
                <a:solidFill>
                  <a:schemeClr val="tx1"/>
                </a:solidFill>
              </a:rPr>
              <a:t>išrauti</a:t>
            </a:r>
          </a:p>
        </p:txBody>
      </p:sp>
    </p:spTree>
    <p:extLst>
      <p:ext uri="{BB962C8B-B14F-4D97-AF65-F5344CB8AC3E}">
        <p14:creationId xmlns:p14="http://schemas.microsoft.com/office/powerpoint/2010/main" val="2153488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AB426-5B7C-607E-D413-5D2C9495CC0A}"/>
              </a:ext>
            </a:extLst>
          </p:cNvPr>
          <p:cNvSpPr>
            <a:spLocks noGrp="1"/>
          </p:cNvSpPr>
          <p:nvPr>
            <p:ph type="ctrTitle"/>
          </p:nvPr>
        </p:nvSpPr>
        <p:spPr>
          <a:xfrm>
            <a:off x="514006" y="420486"/>
            <a:ext cx="5333303" cy="1364370"/>
          </a:xfrm>
        </p:spPr>
        <p:txBody>
          <a:bodyPr/>
          <a:lstStyle/>
          <a:p>
            <a:pPr algn="ctr"/>
            <a:r>
              <a:rPr lang="lt-LT" sz="3200" dirty="0">
                <a:solidFill>
                  <a:schemeClr val="accent2">
                    <a:lumMod val="50000"/>
                  </a:schemeClr>
                </a:solidFill>
                <a:latin typeface="Times New Roman" panose="02020603050405020304" pitchFamily="18" charset="0"/>
                <a:cs typeface="Times New Roman" panose="02020603050405020304" pitchFamily="18" charset="0"/>
              </a:rPr>
              <a:t>Vaikų priėmimas į ugdymo įstaigą</a:t>
            </a:r>
            <a:endParaRPr lang="en-US" sz="3200"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B787DFD8-D262-D485-B1F2-817C5A0928C5}"/>
              </a:ext>
            </a:extLst>
          </p:cNvPr>
          <p:cNvSpPr>
            <a:spLocks noGrp="1"/>
          </p:cNvSpPr>
          <p:nvPr>
            <p:ph type="subTitle" idx="1"/>
          </p:nvPr>
        </p:nvSpPr>
        <p:spPr>
          <a:xfrm>
            <a:off x="666258" y="2071120"/>
            <a:ext cx="4969765" cy="699636"/>
          </a:xfrm>
        </p:spPr>
        <p:txBody>
          <a:bodyPr/>
          <a:lstStyle/>
          <a:p>
            <a:pPr algn="ctr"/>
            <a:r>
              <a:rPr lang="lt-LT" sz="2800" b="1" dirty="0">
                <a:solidFill>
                  <a:srgbClr val="FF0000"/>
                </a:solidFill>
                <a:latin typeface="Times New Roman" panose="02020603050405020304" pitchFamily="18" charset="0"/>
                <a:cs typeface="Times New Roman" panose="02020603050405020304" pitchFamily="18" charset="0"/>
              </a:rPr>
              <a:t>Vaikai nepriimami į ugdymo įstaigą jeigu:</a:t>
            </a:r>
            <a:endParaRPr lang="en-US" sz="2800" b="1" dirty="0">
              <a:solidFill>
                <a:srgbClr val="FF0000"/>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8E4E7B1D-3788-A0D8-28A1-3F1F91B6BEF2}"/>
              </a:ext>
            </a:extLst>
          </p:cNvPr>
          <p:cNvSpPr txBox="1"/>
          <p:nvPr/>
        </p:nvSpPr>
        <p:spPr>
          <a:xfrm>
            <a:off x="531552" y="3254157"/>
            <a:ext cx="6440748" cy="3108543"/>
          </a:xfrm>
          <a:prstGeom prst="rect">
            <a:avLst/>
          </a:prstGeom>
          <a:noFill/>
        </p:spPr>
        <p:txBody>
          <a:bodyPr wrap="square" rtlCol="0">
            <a:spAutoFit/>
          </a:bodyPr>
          <a:lstStyle/>
          <a:p>
            <a:pPr marL="285750" indent="-285750">
              <a:buFont typeface="Wingdings" panose="05000000000000000000" pitchFamily="2" charset="2"/>
              <a:buChar char="v"/>
            </a:pPr>
            <a:r>
              <a:rPr lang="lt-LT" sz="2800" dirty="0">
                <a:latin typeface="Times New Roman" panose="02020603050405020304" pitchFamily="18" charset="0"/>
                <a:cs typeface="Times New Roman" panose="02020603050405020304" pitchFamily="18" charset="0"/>
              </a:rPr>
              <a:t>Karščiuoja;</a:t>
            </a:r>
          </a:p>
          <a:p>
            <a:pPr marL="285750" indent="-285750">
              <a:buFont typeface="Wingdings" panose="05000000000000000000" pitchFamily="2" charset="2"/>
              <a:buChar char="v"/>
            </a:pPr>
            <a:r>
              <a:rPr lang="lt-LT" sz="2800" dirty="0">
                <a:latin typeface="Times New Roman" panose="02020603050405020304" pitchFamily="18" charset="0"/>
                <a:cs typeface="Times New Roman" panose="02020603050405020304" pitchFamily="18" charset="0"/>
              </a:rPr>
              <a:t>Dūsta;</a:t>
            </a:r>
          </a:p>
          <a:p>
            <a:pPr marL="285750" indent="-285750">
              <a:buFont typeface="Wingdings" panose="05000000000000000000" pitchFamily="2" charset="2"/>
              <a:buChar char="v"/>
            </a:pPr>
            <a:r>
              <a:rPr lang="lt-LT" sz="2800" dirty="0">
                <a:latin typeface="Times New Roman" panose="02020603050405020304" pitchFamily="18" charset="0"/>
                <a:cs typeface="Times New Roman" panose="02020603050405020304" pitchFamily="18" charset="0"/>
              </a:rPr>
              <a:t>Skundžiasi skausmu;</a:t>
            </a:r>
          </a:p>
          <a:p>
            <a:pPr marL="285750" indent="-285750">
              <a:buFont typeface="Wingdings" panose="05000000000000000000" pitchFamily="2" charset="2"/>
              <a:buChar char="v"/>
            </a:pPr>
            <a:r>
              <a:rPr lang="lt-LT" sz="2800" dirty="0">
                <a:latin typeface="Times New Roman" panose="02020603050405020304" pitchFamily="18" charset="0"/>
                <a:cs typeface="Times New Roman" panose="02020603050405020304" pitchFamily="18" charset="0"/>
              </a:rPr>
              <a:t>Viduriuoja;</a:t>
            </a:r>
          </a:p>
          <a:p>
            <a:pPr marL="285750" indent="-285750">
              <a:buFont typeface="Wingdings" panose="05000000000000000000" pitchFamily="2" charset="2"/>
              <a:buChar char="v"/>
            </a:pPr>
            <a:r>
              <a:rPr lang="lt-LT" sz="2800" dirty="0">
                <a:latin typeface="Times New Roman" panose="02020603050405020304" pitchFamily="18" charset="0"/>
                <a:cs typeface="Times New Roman" panose="02020603050405020304" pitchFamily="18" charset="0"/>
              </a:rPr>
              <a:t>Vemia;</a:t>
            </a:r>
          </a:p>
          <a:p>
            <a:pPr marL="285750" indent="-285750">
              <a:buFont typeface="Wingdings" panose="05000000000000000000" pitchFamily="2" charset="2"/>
              <a:buChar char="v"/>
            </a:pPr>
            <a:r>
              <a:rPr lang="lt-LT" sz="2800" dirty="0">
                <a:latin typeface="Times New Roman" panose="02020603050405020304" pitchFamily="18" charset="0"/>
                <a:cs typeface="Times New Roman" panose="02020603050405020304" pitchFamily="18" charset="0"/>
              </a:rPr>
              <a:t>Turi bėrimų; </a:t>
            </a:r>
          </a:p>
          <a:p>
            <a:pPr marL="285750" indent="-285750">
              <a:buFont typeface="Wingdings" panose="05000000000000000000" pitchFamily="2" charset="2"/>
              <a:buChar char="v"/>
            </a:pPr>
            <a:r>
              <a:rPr lang="lt-LT" sz="2800" dirty="0">
                <a:latin typeface="Times New Roman" panose="02020603050405020304" pitchFamily="18" charset="0"/>
                <a:cs typeface="Times New Roman" panose="02020603050405020304" pitchFamily="18" charset="0"/>
              </a:rPr>
              <a:t>Utelių/glindų.</a:t>
            </a:r>
          </a:p>
        </p:txBody>
      </p:sp>
      <p:sp>
        <p:nvSpPr>
          <p:cNvPr id="5" name="TextBox 4">
            <a:extLst>
              <a:ext uri="{FF2B5EF4-FFF2-40B4-BE49-F238E27FC236}">
                <a16:creationId xmlns:a16="http://schemas.microsoft.com/office/drawing/2014/main" id="{83B06438-38F6-C471-69E4-E6F935520D84}"/>
              </a:ext>
            </a:extLst>
          </p:cNvPr>
          <p:cNvSpPr txBox="1"/>
          <p:nvPr/>
        </p:nvSpPr>
        <p:spPr>
          <a:xfrm>
            <a:off x="4116113" y="5554700"/>
            <a:ext cx="3959773" cy="646331"/>
          </a:xfrm>
          <a:prstGeom prst="rect">
            <a:avLst/>
          </a:prstGeom>
          <a:noFill/>
        </p:spPr>
        <p:txBody>
          <a:bodyPr wrap="square" rtlCol="0">
            <a:spAutoFit/>
          </a:bodyPr>
          <a:lstStyle/>
          <a:p>
            <a:pPr algn="ctr"/>
            <a:r>
              <a:rPr lang="lt-LT" dirty="0"/>
              <a:t>LIETUVOS HIGIENOS NORMOS, 75:2016</a:t>
            </a:r>
          </a:p>
        </p:txBody>
      </p:sp>
    </p:spTree>
    <p:extLst>
      <p:ext uri="{BB962C8B-B14F-4D97-AF65-F5344CB8AC3E}">
        <p14:creationId xmlns:p14="http://schemas.microsoft.com/office/powerpoint/2010/main" val="1003962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814F9A4-04FA-1030-6FA7-68F410146389}"/>
              </a:ext>
            </a:extLst>
          </p:cNvPr>
          <p:cNvSpPr txBox="1"/>
          <p:nvPr/>
        </p:nvSpPr>
        <p:spPr>
          <a:xfrm>
            <a:off x="723900" y="700798"/>
            <a:ext cx="6065400" cy="1754326"/>
          </a:xfrm>
          <a:prstGeom prst="rect">
            <a:avLst/>
          </a:prstGeom>
          <a:noFill/>
        </p:spPr>
        <p:txBody>
          <a:bodyPr wrap="square" rtlCol="0">
            <a:spAutoFit/>
          </a:bodyPr>
          <a:lstStyle/>
          <a:p>
            <a:pPr algn="ctr"/>
            <a:r>
              <a:rPr lang="lt-LT" sz="3600" b="1" dirty="0">
                <a:latin typeface="Times New Roman" panose="02020603050405020304" pitchFamily="18" charset="0"/>
                <a:cs typeface="Times New Roman" panose="02020603050405020304" pitchFamily="18" charset="0"/>
              </a:rPr>
              <a:t>PAGRINDINĖS PROBLEMOS ugdymo įstaigoje</a:t>
            </a:r>
          </a:p>
        </p:txBody>
      </p:sp>
      <p:sp>
        <p:nvSpPr>
          <p:cNvPr id="7" name="TextBox 6">
            <a:extLst>
              <a:ext uri="{FF2B5EF4-FFF2-40B4-BE49-F238E27FC236}">
                <a16:creationId xmlns:a16="http://schemas.microsoft.com/office/drawing/2014/main" id="{83EAB4A5-24A0-3CE4-3563-CF319CEA40C1}"/>
              </a:ext>
            </a:extLst>
          </p:cNvPr>
          <p:cNvSpPr txBox="1"/>
          <p:nvPr/>
        </p:nvSpPr>
        <p:spPr>
          <a:xfrm>
            <a:off x="482161" y="2845822"/>
            <a:ext cx="6927631" cy="3046988"/>
          </a:xfrm>
          <a:prstGeom prst="rect">
            <a:avLst/>
          </a:prstGeom>
          <a:noFill/>
        </p:spPr>
        <p:txBody>
          <a:bodyPr wrap="square" rtlCol="0">
            <a:spAutoFit/>
          </a:bodyPr>
          <a:lstStyle/>
          <a:p>
            <a:pPr marL="285750" indent="-285750">
              <a:buFont typeface="Wingdings" panose="05000000000000000000" pitchFamily="2" charset="2"/>
              <a:buChar char="v"/>
            </a:pPr>
            <a:r>
              <a:rPr lang="lt-LT" sz="2400" dirty="0">
                <a:latin typeface="Times New Roman" panose="02020603050405020304" pitchFamily="18" charset="0"/>
                <a:cs typeface="Times New Roman" panose="02020603050405020304" pitchFamily="18" charset="0"/>
              </a:rPr>
              <a:t>Tėvai vaikus atveda pilnai nepasveikusius;</a:t>
            </a:r>
          </a:p>
          <a:p>
            <a:pPr marL="285750" indent="-285750">
              <a:buFont typeface="Wingdings" panose="05000000000000000000" pitchFamily="2" charset="2"/>
              <a:buChar char="v"/>
            </a:pPr>
            <a:r>
              <a:rPr lang="lt-LT" sz="2400" dirty="0">
                <a:latin typeface="Times New Roman" panose="02020603050405020304" pitchFamily="18" charset="0"/>
                <a:cs typeface="Times New Roman" panose="02020603050405020304" pitchFamily="18" charset="0"/>
              </a:rPr>
              <a:t>Dažnai vaikai sloguoja, kosėja;</a:t>
            </a:r>
          </a:p>
          <a:p>
            <a:pPr marL="285750" indent="-285750">
              <a:buFont typeface="Wingdings" panose="05000000000000000000" pitchFamily="2" charset="2"/>
              <a:buChar char="v"/>
            </a:pPr>
            <a:r>
              <a:rPr lang="lt-LT" sz="2400" dirty="0">
                <a:latin typeface="Times New Roman" panose="02020603050405020304" pitchFamily="18" charset="0"/>
                <a:cs typeface="Times New Roman" panose="02020603050405020304" pitchFamily="18" charset="0"/>
              </a:rPr>
              <a:t>VSS neinformuojamas tėvų apie vaikų sveikatos būklę (alergija, pritaikytas maitinimas...);</a:t>
            </a:r>
          </a:p>
          <a:p>
            <a:pPr marL="285750" indent="-285750">
              <a:buFont typeface="Wingdings" panose="05000000000000000000" pitchFamily="2" charset="2"/>
              <a:buChar char="v"/>
            </a:pPr>
            <a:r>
              <a:rPr lang="lt-LT" sz="2400" dirty="0">
                <a:latin typeface="Times New Roman" panose="02020603050405020304" pitchFamily="18" charset="0"/>
                <a:cs typeface="Times New Roman" panose="02020603050405020304" pitchFamily="18" charset="0"/>
              </a:rPr>
              <a:t>Jei E-027 F. nėra informacijos apie vaiko sveikatos būklę, pagalbos teikti negalime;</a:t>
            </a:r>
          </a:p>
          <a:p>
            <a:pPr marL="285750" indent="-285750">
              <a:buFont typeface="Wingdings" panose="05000000000000000000" pitchFamily="2" charset="2"/>
              <a:buChar char="v"/>
            </a:pPr>
            <a:r>
              <a:rPr lang="lt-LT" sz="2400" dirty="0">
                <a:latin typeface="Times New Roman" panose="02020603050405020304" pitchFamily="18" charset="0"/>
                <a:cs typeface="Times New Roman" panose="02020603050405020304" pitchFamily="18" charset="0"/>
              </a:rPr>
              <a:t> Tėvai dažnai sako: ,,darželis kaltas, kad vaikai serga...‘‘ </a:t>
            </a:r>
          </a:p>
        </p:txBody>
      </p:sp>
    </p:spTree>
    <p:extLst>
      <p:ext uri="{BB962C8B-B14F-4D97-AF65-F5344CB8AC3E}">
        <p14:creationId xmlns:p14="http://schemas.microsoft.com/office/powerpoint/2010/main" val="2582131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0D5AF-F6CD-A1A9-6979-EB856F9487F1}"/>
              </a:ext>
            </a:extLst>
          </p:cNvPr>
          <p:cNvSpPr>
            <a:spLocks noGrp="1"/>
          </p:cNvSpPr>
          <p:nvPr>
            <p:ph type="ctrTitle"/>
          </p:nvPr>
        </p:nvSpPr>
        <p:spPr>
          <a:xfrm>
            <a:off x="1089172" y="279466"/>
            <a:ext cx="5294166" cy="667512"/>
          </a:xfrm>
        </p:spPr>
        <p:txBody>
          <a:bodyPr/>
          <a:lstStyle/>
          <a:p>
            <a:pPr algn="ctr"/>
            <a:r>
              <a:rPr lang="lt-LT" dirty="0">
                <a:solidFill>
                  <a:schemeClr val="tx1"/>
                </a:solidFill>
                <a:latin typeface="Times New Roman" panose="02020603050405020304" pitchFamily="18" charset="0"/>
                <a:cs typeface="Times New Roman" panose="02020603050405020304" pitchFamily="18" charset="0"/>
              </a:rPr>
              <a:t>Svarbu</a:t>
            </a:r>
            <a:r>
              <a:rPr lang="en-US" dirty="0">
                <a:solidFill>
                  <a:schemeClr val="tx1"/>
                </a:solidFill>
                <a:latin typeface="Times New Roman" panose="02020603050405020304" pitchFamily="18" charset="0"/>
                <a:cs typeface="Times New Roman" panose="02020603050405020304" pitchFamily="18" charset="0"/>
              </a:rPr>
              <a:t>!!!</a:t>
            </a:r>
            <a:endParaRPr lang="lt-LT" dirty="0">
              <a:solidFill>
                <a:schemeClr val="tx1"/>
              </a:solidFill>
              <a:latin typeface="Times New Roman" panose="02020603050405020304" pitchFamily="18" charset="0"/>
              <a:cs typeface="Times New Roman" panose="02020603050405020304" pitchFamily="18" charset="0"/>
            </a:endParaRPr>
          </a:p>
        </p:txBody>
      </p:sp>
      <p:graphicFrame>
        <p:nvGraphicFramePr>
          <p:cNvPr id="4" name="Lentelė 3">
            <a:extLst>
              <a:ext uri="{FF2B5EF4-FFF2-40B4-BE49-F238E27FC236}">
                <a16:creationId xmlns:a16="http://schemas.microsoft.com/office/drawing/2014/main" id="{604AFBCF-B27E-31C0-AA85-E715CAF302E6}"/>
              </a:ext>
            </a:extLst>
          </p:cNvPr>
          <p:cNvGraphicFramePr>
            <a:graphicFrameLocks noGrp="1"/>
          </p:cNvGraphicFramePr>
          <p:nvPr>
            <p:extLst>
              <p:ext uri="{D42A27DB-BD31-4B8C-83A1-F6EECF244321}">
                <p14:modId xmlns:p14="http://schemas.microsoft.com/office/powerpoint/2010/main" val="2200994825"/>
              </p:ext>
            </p:extLst>
          </p:nvPr>
        </p:nvGraphicFramePr>
        <p:xfrm>
          <a:off x="323057" y="1175208"/>
          <a:ext cx="3733936" cy="537634"/>
        </p:xfrm>
        <a:graphic>
          <a:graphicData uri="http://schemas.openxmlformats.org/drawingml/2006/table">
            <a:tbl>
              <a:tblPr firstRow="1" bandRow="1">
                <a:tableStyleId>{85BE263C-DBD7-4A20-BB59-AAB30ACAA65A}</a:tableStyleId>
              </a:tblPr>
              <a:tblGrid>
                <a:gridCol w="3733936">
                  <a:extLst>
                    <a:ext uri="{9D8B030D-6E8A-4147-A177-3AD203B41FA5}">
                      <a16:colId xmlns:a16="http://schemas.microsoft.com/office/drawing/2014/main" val="1172132563"/>
                    </a:ext>
                  </a:extLst>
                </a:gridCol>
              </a:tblGrid>
              <a:tr h="537634">
                <a:tc>
                  <a:txBody>
                    <a:bodyPr/>
                    <a:lstStyle/>
                    <a:p>
                      <a:pPr marL="0" marR="0" lvl="0" indent="0" algn="l" defTabSz="914400" rtl="0" eaLnBrk="1" fontAlgn="auto" latinLnBrk="0" hangingPunct="1">
                        <a:lnSpc>
                          <a:spcPct val="90000"/>
                        </a:lnSpc>
                        <a:spcBef>
                          <a:spcPct val="30000"/>
                        </a:spcBef>
                        <a:spcAft>
                          <a:spcPts val="0"/>
                        </a:spcAft>
                        <a:buClrTx/>
                        <a:buSzTx/>
                        <a:buFont typeface="Arial" panose="020B0604020202020204" pitchFamily="34" charset="0"/>
                        <a:buNone/>
                        <a:tabLst/>
                        <a:defRPr/>
                      </a:pPr>
                      <a:r>
                        <a:rPr kumimoji="0" lang="lt-LT" sz="2800" u="none" strike="noStrike" kern="120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Stiprinti organizmą </a:t>
                      </a:r>
                      <a:endParaRPr kumimoji="0" lang="lt-LT" sz="28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1434380910"/>
                  </a:ext>
                </a:extLst>
              </a:tr>
            </a:tbl>
          </a:graphicData>
        </a:graphic>
      </p:graphicFrame>
      <p:graphicFrame>
        <p:nvGraphicFramePr>
          <p:cNvPr id="5" name="Lentelė 4">
            <a:extLst>
              <a:ext uri="{FF2B5EF4-FFF2-40B4-BE49-F238E27FC236}">
                <a16:creationId xmlns:a16="http://schemas.microsoft.com/office/drawing/2014/main" id="{1F5ACF85-934A-DBB6-C7BB-254404BE13A0}"/>
              </a:ext>
            </a:extLst>
          </p:cNvPr>
          <p:cNvGraphicFramePr>
            <a:graphicFrameLocks noGrp="1"/>
          </p:cNvGraphicFramePr>
          <p:nvPr>
            <p:extLst>
              <p:ext uri="{D42A27DB-BD31-4B8C-83A1-F6EECF244321}">
                <p14:modId xmlns:p14="http://schemas.microsoft.com/office/powerpoint/2010/main" val="1602522416"/>
              </p:ext>
            </p:extLst>
          </p:nvPr>
        </p:nvGraphicFramePr>
        <p:xfrm>
          <a:off x="3092450" y="1874493"/>
          <a:ext cx="4254500" cy="537634"/>
        </p:xfrm>
        <a:graphic>
          <a:graphicData uri="http://schemas.openxmlformats.org/drawingml/2006/table">
            <a:tbl>
              <a:tblPr firstRow="1" bandRow="1">
                <a:tableStyleId>{85BE263C-DBD7-4A20-BB59-AAB30ACAA65A}</a:tableStyleId>
              </a:tblPr>
              <a:tblGrid>
                <a:gridCol w="4254500">
                  <a:extLst>
                    <a:ext uri="{9D8B030D-6E8A-4147-A177-3AD203B41FA5}">
                      <a16:colId xmlns:a16="http://schemas.microsoft.com/office/drawing/2014/main" val="4046103551"/>
                    </a:ext>
                  </a:extLst>
                </a:gridCol>
              </a:tblGrid>
              <a:tr h="537634">
                <a:tc>
                  <a:txBody>
                    <a:bodyPr/>
                    <a:lstStyle/>
                    <a:p>
                      <a:r>
                        <a:rPr lang="lt-LT" sz="2800" dirty="0">
                          <a:solidFill>
                            <a:schemeClr val="tx1"/>
                          </a:solidFill>
                          <a:latin typeface="Times New Roman" panose="02020603050405020304" pitchFamily="18" charset="0"/>
                          <a:cs typeface="Times New Roman" panose="02020603050405020304" pitchFamily="18" charset="0"/>
                        </a:rPr>
                        <a:t>Plauti dažniau rankas</a:t>
                      </a:r>
                    </a:p>
                  </a:txBody>
                  <a:tcPr/>
                </a:tc>
                <a:extLst>
                  <a:ext uri="{0D108BD9-81ED-4DB2-BD59-A6C34878D82A}">
                    <a16:rowId xmlns:a16="http://schemas.microsoft.com/office/drawing/2014/main" val="975838398"/>
                  </a:ext>
                </a:extLst>
              </a:tr>
            </a:tbl>
          </a:graphicData>
        </a:graphic>
      </p:graphicFrame>
      <p:graphicFrame>
        <p:nvGraphicFramePr>
          <p:cNvPr id="6" name="Lentelė 5">
            <a:extLst>
              <a:ext uri="{FF2B5EF4-FFF2-40B4-BE49-F238E27FC236}">
                <a16:creationId xmlns:a16="http://schemas.microsoft.com/office/drawing/2014/main" id="{A8B3F28E-34A5-687F-64E1-9F44A423ECA9}"/>
              </a:ext>
            </a:extLst>
          </p:cNvPr>
          <p:cNvGraphicFramePr>
            <a:graphicFrameLocks noGrp="1"/>
          </p:cNvGraphicFramePr>
          <p:nvPr>
            <p:extLst>
              <p:ext uri="{D42A27DB-BD31-4B8C-83A1-F6EECF244321}">
                <p14:modId xmlns:p14="http://schemas.microsoft.com/office/powerpoint/2010/main" val="897595100"/>
              </p:ext>
            </p:extLst>
          </p:nvPr>
        </p:nvGraphicFramePr>
        <p:xfrm>
          <a:off x="323056" y="2592190"/>
          <a:ext cx="7246939" cy="518160"/>
        </p:xfrm>
        <a:graphic>
          <a:graphicData uri="http://schemas.openxmlformats.org/drawingml/2006/table">
            <a:tbl>
              <a:tblPr firstRow="1" bandRow="1">
                <a:tableStyleId>{85BE263C-DBD7-4A20-BB59-AAB30ACAA65A}</a:tableStyleId>
              </a:tblPr>
              <a:tblGrid>
                <a:gridCol w="7246939">
                  <a:extLst>
                    <a:ext uri="{9D8B030D-6E8A-4147-A177-3AD203B41FA5}">
                      <a16:colId xmlns:a16="http://schemas.microsoft.com/office/drawing/2014/main" val="1176312055"/>
                    </a:ext>
                  </a:extLst>
                </a:gridCol>
              </a:tblGrid>
              <a:tr h="370840">
                <a:tc>
                  <a:txBody>
                    <a:bodyPr/>
                    <a:lstStyle/>
                    <a:p>
                      <a:r>
                        <a:rPr lang="lt-LT" sz="2800" dirty="0">
                          <a:solidFill>
                            <a:schemeClr val="tx1"/>
                          </a:solidFill>
                          <a:latin typeface="Times New Roman" panose="02020603050405020304" pitchFamily="18" charset="0"/>
                          <a:cs typeface="Times New Roman" panose="02020603050405020304" pitchFamily="18" charset="0"/>
                        </a:rPr>
                        <a:t>Vengti sąlyčio su sergančiais asmenimis</a:t>
                      </a:r>
                    </a:p>
                  </a:txBody>
                  <a:tcPr/>
                </a:tc>
                <a:extLst>
                  <a:ext uri="{0D108BD9-81ED-4DB2-BD59-A6C34878D82A}">
                    <a16:rowId xmlns:a16="http://schemas.microsoft.com/office/drawing/2014/main" val="1649614518"/>
                  </a:ext>
                </a:extLst>
              </a:tr>
            </a:tbl>
          </a:graphicData>
        </a:graphic>
      </p:graphicFrame>
      <p:graphicFrame>
        <p:nvGraphicFramePr>
          <p:cNvPr id="7" name="Lentelė 6">
            <a:extLst>
              <a:ext uri="{FF2B5EF4-FFF2-40B4-BE49-F238E27FC236}">
                <a16:creationId xmlns:a16="http://schemas.microsoft.com/office/drawing/2014/main" id="{8F6405EC-159A-FD35-1322-9FB537284907}"/>
              </a:ext>
            </a:extLst>
          </p:cNvPr>
          <p:cNvGraphicFramePr>
            <a:graphicFrameLocks noGrp="1"/>
          </p:cNvGraphicFramePr>
          <p:nvPr>
            <p:extLst>
              <p:ext uri="{D42A27DB-BD31-4B8C-83A1-F6EECF244321}">
                <p14:modId xmlns:p14="http://schemas.microsoft.com/office/powerpoint/2010/main" val="2305328698"/>
              </p:ext>
            </p:extLst>
          </p:nvPr>
        </p:nvGraphicFramePr>
        <p:xfrm>
          <a:off x="168166" y="3890006"/>
          <a:ext cx="2924284" cy="537634"/>
        </p:xfrm>
        <a:graphic>
          <a:graphicData uri="http://schemas.openxmlformats.org/drawingml/2006/table">
            <a:tbl>
              <a:tblPr firstRow="1" bandRow="1">
                <a:tableStyleId>{85BE263C-DBD7-4A20-BB59-AAB30ACAA65A}</a:tableStyleId>
              </a:tblPr>
              <a:tblGrid>
                <a:gridCol w="2924284">
                  <a:extLst>
                    <a:ext uri="{9D8B030D-6E8A-4147-A177-3AD203B41FA5}">
                      <a16:colId xmlns:a16="http://schemas.microsoft.com/office/drawing/2014/main" val="1191945909"/>
                    </a:ext>
                  </a:extLst>
                </a:gridCol>
              </a:tblGrid>
              <a:tr h="537634">
                <a:tc>
                  <a:txBody>
                    <a:bodyPr/>
                    <a:lstStyle/>
                    <a:p>
                      <a:r>
                        <a:rPr lang="lt-LT" sz="2800" dirty="0">
                          <a:solidFill>
                            <a:schemeClr val="tx1"/>
                          </a:solidFill>
                        </a:rPr>
                        <a:t>Vėdinti patalpas</a:t>
                      </a:r>
                    </a:p>
                  </a:txBody>
                  <a:tcPr/>
                </a:tc>
                <a:extLst>
                  <a:ext uri="{0D108BD9-81ED-4DB2-BD59-A6C34878D82A}">
                    <a16:rowId xmlns:a16="http://schemas.microsoft.com/office/drawing/2014/main" val="175006157"/>
                  </a:ext>
                </a:extLst>
              </a:tr>
            </a:tbl>
          </a:graphicData>
        </a:graphic>
      </p:graphicFrame>
      <p:graphicFrame>
        <p:nvGraphicFramePr>
          <p:cNvPr id="8" name="Lentelė 8">
            <a:extLst>
              <a:ext uri="{FF2B5EF4-FFF2-40B4-BE49-F238E27FC236}">
                <a16:creationId xmlns:a16="http://schemas.microsoft.com/office/drawing/2014/main" id="{DC68906A-0A60-6564-E026-392F395D17B3}"/>
              </a:ext>
            </a:extLst>
          </p:cNvPr>
          <p:cNvGraphicFramePr>
            <a:graphicFrameLocks noGrp="1"/>
          </p:cNvGraphicFramePr>
          <p:nvPr>
            <p:extLst>
              <p:ext uri="{D42A27DB-BD31-4B8C-83A1-F6EECF244321}">
                <p14:modId xmlns:p14="http://schemas.microsoft.com/office/powerpoint/2010/main" val="2940455191"/>
              </p:ext>
            </p:extLst>
          </p:nvPr>
        </p:nvGraphicFramePr>
        <p:xfrm>
          <a:off x="3040254" y="3234690"/>
          <a:ext cx="4383088" cy="518160"/>
        </p:xfrm>
        <a:graphic>
          <a:graphicData uri="http://schemas.openxmlformats.org/drawingml/2006/table">
            <a:tbl>
              <a:tblPr firstRow="1" bandRow="1">
                <a:tableStyleId>{85BE263C-DBD7-4A20-BB59-AAB30ACAA65A}</a:tableStyleId>
              </a:tblPr>
              <a:tblGrid>
                <a:gridCol w="4383088">
                  <a:extLst>
                    <a:ext uri="{9D8B030D-6E8A-4147-A177-3AD203B41FA5}">
                      <a16:colId xmlns:a16="http://schemas.microsoft.com/office/drawing/2014/main" val="3980294924"/>
                    </a:ext>
                  </a:extLst>
                </a:gridCol>
              </a:tblGrid>
              <a:tr h="370840">
                <a:tc>
                  <a:txBody>
                    <a:bodyPr/>
                    <a:lstStyle/>
                    <a:p>
                      <a:r>
                        <a:rPr lang="lt-LT" sz="2800" dirty="0">
                          <a:solidFill>
                            <a:schemeClr val="tx1"/>
                          </a:solidFill>
                        </a:rPr>
                        <a:t>Susirgus likti namuose</a:t>
                      </a:r>
                    </a:p>
                  </a:txBody>
                  <a:tcPr/>
                </a:tc>
                <a:extLst>
                  <a:ext uri="{0D108BD9-81ED-4DB2-BD59-A6C34878D82A}">
                    <a16:rowId xmlns:a16="http://schemas.microsoft.com/office/drawing/2014/main" val="426704123"/>
                  </a:ext>
                </a:extLst>
              </a:tr>
            </a:tbl>
          </a:graphicData>
        </a:graphic>
      </p:graphicFrame>
      <p:graphicFrame>
        <p:nvGraphicFramePr>
          <p:cNvPr id="9" name="Lentelė 9">
            <a:extLst>
              <a:ext uri="{FF2B5EF4-FFF2-40B4-BE49-F238E27FC236}">
                <a16:creationId xmlns:a16="http://schemas.microsoft.com/office/drawing/2014/main" id="{74933175-BB0D-3C89-D15E-8055AEE15CF4}"/>
              </a:ext>
            </a:extLst>
          </p:cNvPr>
          <p:cNvGraphicFramePr>
            <a:graphicFrameLocks noGrp="1"/>
          </p:cNvGraphicFramePr>
          <p:nvPr>
            <p:extLst>
              <p:ext uri="{D42A27DB-BD31-4B8C-83A1-F6EECF244321}">
                <p14:modId xmlns:p14="http://schemas.microsoft.com/office/powerpoint/2010/main" val="3170421974"/>
              </p:ext>
            </p:extLst>
          </p:nvPr>
        </p:nvGraphicFramePr>
        <p:xfrm>
          <a:off x="168166" y="4564796"/>
          <a:ext cx="7440612" cy="518160"/>
        </p:xfrm>
        <a:graphic>
          <a:graphicData uri="http://schemas.openxmlformats.org/drawingml/2006/table">
            <a:tbl>
              <a:tblPr firstRow="1" bandRow="1">
                <a:tableStyleId>{85BE263C-DBD7-4A20-BB59-AAB30ACAA65A}</a:tableStyleId>
              </a:tblPr>
              <a:tblGrid>
                <a:gridCol w="7440612">
                  <a:extLst>
                    <a:ext uri="{9D8B030D-6E8A-4147-A177-3AD203B41FA5}">
                      <a16:colId xmlns:a16="http://schemas.microsoft.com/office/drawing/2014/main" val="2109679796"/>
                    </a:ext>
                  </a:extLst>
                </a:gridCol>
              </a:tblGrid>
              <a:tr h="502926">
                <a:tc>
                  <a:txBody>
                    <a:bodyPr/>
                    <a:lstStyle/>
                    <a:p>
                      <a:r>
                        <a:rPr lang="lt-LT" sz="2800" dirty="0">
                          <a:solidFill>
                            <a:schemeClr val="tx1"/>
                          </a:solidFill>
                        </a:rPr>
                        <a:t>Saugoti kojas, kad nesušlaptų ir nesušaltų</a:t>
                      </a:r>
                    </a:p>
                  </a:txBody>
                  <a:tcPr/>
                </a:tc>
                <a:extLst>
                  <a:ext uri="{0D108BD9-81ED-4DB2-BD59-A6C34878D82A}">
                    <a16:rowId xmlns:a16="http://schemas.microsoft.com/office/drawing/2014/main" val="1049600447"/>
                  </a:ext>
                </a:extLst>
              </a:tr>
            </a:tbl>
          </a:graphicData>
        </a:graphic>
      </p:graphicFrame>
      <p:graphicFrame>
        <p:nvGraphicFramePr>
          <p:cNvPr id="10" name="Lentelė 9">
            <a:extLst>
              <a:ext uri="{FF2B5EF4-FFF2-40B4-BE49-F238E27FC236}">
                <a16:creationId xmlns:a16="http://schemas.microsoft.com/office/drawing/2014/main" id="{2B0E3CA3-C81E-5F28-8EED-1F5D7CC1B571}"/>
              </a:ext>
            </a:extLst>
          </p:cNvPr>
          <p:cNvGraphicFramePr>
            <a:graphicFrameLocks noGrp="1"/>
          </p:cNvGraphicFramePr>
          <p:nvPr>
            <p:extLst>
              <p:ext uri="{D42A27DB-BD31-4B8C-83A1-F6EECF244321}">
                <p14:modId xmlns:p14="http://schemas.microsoft.com/office/powerpoint/2010/main" val="3746353824"/>
              </p:ext>
            </p:extLst>
          </p:nvPr>
        </p:nvGraphicFramePr>
        <p:xfrm>
          <a:off x="168166" y="5239586"/>
          <a:ext cx="7956332" cy="518160"/>
        </p:xfrm>
        <a:graphic>
          <a:graphicData uri="http://schemas.openxmlformats.org/drawingml/2006/table">
            <a:tbl>
              <a:tblPr firstRow="1" bandRow="1">
                <a:tableStyleId>{85BE263C-DBD7-4A20-BB59-AAB30ACAA65A}</a:tableStyleId>
              </a:tblPr>
              <a:tblGrid>
                <a:gridCol w="7956332">
                  <a:extLst>
                    <a:ext uri="{9D8B030D-6E8A-4147-A177-3AD203B41FA5}">
                      <a16:colId xmlns:a16="http://schemas.microsoft.com/office/drawing/2014/main" val="2109679796"/>
                    </a:ext>
                  </a:extLst>
                </a:gridCol>
              </a:tblGrid>
              <a:tr h="502926">
                <a:tc>
                  <a:txBody>
                    <a:bodyPr/>
                    <a:lstStyle/>
                    <a:p>
                      <a:r>
                        <a:rPr lang="lt-LT" sz="2800" dirty="0">
                          <a:solidFill>
                            <a:schemeClr val="tx1"/>
                          </a:solidFill>
                        </a:rPr>
                        <a:t>Atkreipkite dėmesį į vaikų aprangą sezono metu</a:t>
                      </a:r>
                    </a:p>
                  </a:txBody>
                  <a:tcPr/>
                </a:tc>
                <a:extLst>
                  <a:ext uri="{0D108BD9-81ED-4DB2-BD59-A6C34878D82A}">
                    <a16:rowId xmlns:a16="http://schemas.microsoft.com/office/drawing/2014/main" val="1049600447"/>
                  </a:ext>
                </a:extLst>
              </a:tr>
            </a:tbl>
          </a:graphicData>
        </a:graphic>
      </p:graphicFrame>
    </p:spTree>
    <p:extLst>
      <p:ext uri="{BB962C8B-B14F-4D97-AF65-F5344CB8AC3E}">
        <p14:creationId xmlns:p14="http://schemas.microsoft.com/office/powerpoint/2010/main" val="2966415890"/>
      </p:ext>
    </p:extLst>
  </p:cSld>
  <p:clrMapOvr>
    <a:masterClrMapping/>
  </p:clrMapOvr>
</p:sld>
</file>

<file path=ppt/theme/theme1.xml><?xml version="1.0" encoding="utf-8"?>
<a:theme xmlns:a="http://schemas.openxmlformats.org/drawingml/2006/main" name="Office Theme">
  <a:themeElements>
    <a:clrScheme name="Custom 13">
      <a:dk1>
        <a:srgbClr val="000000"/>
      </a:dk1>
      <a:lt1>
        <a:srgbClr val="FDFAF6"/>
      </a:lt1>
      <a:dk2>
        <a:srgbClr val="44546A"/>
      </a:dk2>
      <a:lt2>
        <a:srgbClr val="E7E6E6"/>
      </a:lt2>
      <a:accent1>
        <a:srgbClr val="F5CDCE"/>
      </a:accent1>
      <a:accent2>
        <a:srgbClr val="DE8C8C"/>
      </a:accent2>
      <a:accent3>
        <a:srgbClr val="AAC3E8"/>
      </a:accent3>
      <a:accent4>
        <a:srgbClr val="D2D592"/>
      </a:accent4>
      <a:accent5>
        <a:srgbClr val="CCBE89"/>
      </a:accent5>
      <a:accent6>
        <a:srgbClr val="1F2C8F"/>
      </a:accent6>
      <a:hlink>
        <a:srgbClr val="1F2C8F"/>
      </a:hlink>
      <a:folHlink>
        <a:srgbClr val="AAC3E9"/>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ometric-Color-Block_Win32_jx_v9.potx" id="{B1D493D9-AF74-4AD6-8F0C-5B1308D7041B}" vid="{1AA99070-5A1F-42D2-9F5B-E7354C9646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{AB02F689-0A25-46BC-98EF-622B655157C3}tf78438558_win32</Template>
  <TotalTime>680</TotalTime>
  <Words>332</Words>
  <Application>Microsoft Office PowerPoint</Application>
  <PresentationFormat>Widescreen</PresentationFormat>
  <Paragraphs>52</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Arial Black</vt:lpstr>
      <vt:lpstr>Sabon Next LT</vt:lpstr>
      <vt:lpstr>Times New Roman</vt:lpstr>
      <vt:lpstr>Wingdings</vt:lpstr>
      <vt:lpstr>Office Theme</vt:lpstr>
      <vt:lpstr>Vaikų sveikata  ir profilaktika 2022 m. </vt:lpstr>
      <vt:lpstr>PowerPoint Presentation</vt:lpstr>
      <vt:lpstr>PowerPoint Presentation</vt:lpstr>
      <vt:lpstr>SVEIKATĄ PASITIKRINUSIŲ VAIKŲ SKAIČIUS, 2022 M. </vt:lpstr>
      <vt:lpstr>Vaikų kūno masės indeksas, 2022 m. </vt:lpstr>
      <vt:lpstr>Gydytojų rekomendacijos, 2022 m., pagal E-027 f.  </vt:lpstr>
      <vt:lpstr>Dantų būklės įvertinimas, 2022 m. </vt:lpstr>
      <vt:lpstr>Vaikų priėmimas į ugdymo įstaigą</vt:lpstr>
      <vt:lpstr>PowerPoint Presentation</vt:lpstr>
      <vt:lpstr>Svarbu!!!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Vaikų sveikata ir profilaktika </dc:title>
  <dc:subject/>
  <dc:creator>Simona Gelziniene</dc:creator>
  <cp:lastModifiedBy>Simona Gelziniene</cp:lastModifiedBy>
  <cp:revision>14</cp:revision>
  <dcterms:created xsi:type="dcterms:W3CDTF">2022-10-07T05:39:41Z</dcterms:created>
  <dcterms:modified xsi:type="dcterms:W3CDTF">2022-11-08T09:52:16Z</dcterms:modified>
</cp:coreProperties>
</file>